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65" r:id="rId6"/>
    <p:sldId id="412" r:id="rId7"/>
    <p:sldId id="301" r:id="rId8"/>
    <p:sldId id="303" r:id="rId9"/>
    <p:sldId id="433" r:id="rId10"/>
    <p:sldId id="273" r:id="rId11"/>
    <p:sldId id="269" r:id="rId12"/>
    <p:sldId id="309" r:id="rId13"/>
    <p:sldId id="271" r:id="rId14"/>
    <p:sldId id="43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450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01BC-C94B-4C7C-99D2-F9CBCE7336EF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D60E-80BC-4AA6-A12E-5C34A4DAA59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705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01BC-C94B-4C7C-99D2-F9CBCE7336EF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D60E-80BC-4AA6-A12E-5C34A4DAA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659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01BC-C94B-4C7C-99D2-F9CBCE7336EF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D60E-80BC-4AA6-A12E-5C34A4DAA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41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01BC-C94B-4C7C-99D2-F9CBCE7336EF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D60E-80BC-4AA6-A12E-5C34A4DAA59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8491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01BC-C94B-4C7C-99D2-F9CBCE7336EF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D60E-80BC-4AA6-A12E-5C34A4DAA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81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01BC-C94B-4C7C-99D2-F9CBCE7336EF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D60E-80BC-4AA6-A12E-5C34A4DAA59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1945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01BC-C94B-4C7C-99D2-F9CBCE7336EF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D60E-80BC-4AA6-A12E-5C34A4DAA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78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01BC-C94B-4C7C-99D2-F9CBCE7336EF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D60E-80BC-4AA6-A12E-5C34A4DAA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177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01BC-C94B-4C7C-99D2-F9CBCE7336EF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D60E-80BC-4AA6-A12E-5C34A4DAA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1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01BC-C94B-4C7C-99D2-F9CBCE7336EF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D60E-80BC-4AA6-A12E-5C34A4DAA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28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01BC-C94B-4C7C-99D2-F9CBCE7336EF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D60E-80BC-4AA6-A12E-5C34A4DAA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797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01BC-C94B-4C7C-99D2-F9CBCE7336EF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D60E-80BC-4AA6-A12E-5C34A4DAA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782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01BC-C94B-4C7C-99D2-F9CBCE7336EF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D60E-80BC-4AA6-A12E-5C34A4DAA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67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01BC-C94B-4C7C-99D2-F9CBCE7336EF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D60E-80BC-4AA6-A12E-5C34A4DAA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325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01BC-C94B-4C7C-99D2-F9CBCE7336EF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D60E-80BC-4AA6-A12E-5C34A4DAA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433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01BC-C94B-4C7C-99D2-F9CBCE7336EF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D60E-80BC-4AA6-A12E-5C34A4DAA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11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01BC-C94B-4C7C-99D2-F9CBCE7336EF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D60E-80BC-4AA6-A12E-5C34A4DAA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434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3E201BC-C94B-4C7C-99D2-F9CBCE7336EF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BF3D60E-80BC-4AA6-A12E-5C34A4DAA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2180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8878" y="2764466"/>
            <a:ext cx="11601331" cy="38817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Учебный пункт 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федеральной противопожарной службы</a:t>
            </a:r>
            <a:b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 пожарно-спасательного отряда федеральной противопожарной службы государственной противопожарной службы главного управления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мчс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россии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b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 ивановской области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20" y="198780"/>
            <a:ext cx="2548722" cy="254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4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9137" y="914400"/>
            <a:ext cx="5323713" cy="199118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 Учебного  ПУНКТА</a:t>
            </a:r>
            <a:b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(2001 – 2004)</a:t>
            </a:r>
            <a:b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Начальник  Учебного  центра </a:t>
            </a:r>
            <a:b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ГПС МЧС России  Ивановской области</a:t>
            </a:r>
            <a:b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(2012 - 2014)</a:t>
            </a:r>
            <a:b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33445" y="2905588"/>
            <a:ext cx="6021388" cy="3325091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Полковник внутренней службы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СИМУНИН Олег Яковлевич</a:t>
            </a:r>
          </a:p>
          <a:p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2" descr="DSC0072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6" r="23086"/>
          <a:stretch>
            <a:fillRect/>
          </a:stretch>
        </p:blipFill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89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17815" y="914399"/>
            <a:ext cx="5442466" cy="961901"/>
          </a:xfrm>
        </p:spPr>
        <p:txBody>
          <a:bodyPr>
            <a:normAutofit/>
          </a:bodyPr>
          <a:lstStyle/>
          <a:p>
            <a:pPr algn="ctr"/>
            <a:r>
              <a:rPr lang="ru-RU" alt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 Учебного  центра </a:t>
            </a:r>
            <a:br>
              <a:rPr lang="ru-RU" alt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ГПС МЧС России  Ивановской области</a:t>
            </a:r>
            <a:br>
              <a:rPr lang="ru-RU" alt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(2004 – 2011)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15933" y="2173184"/>
            <a:ext cx="6114803" cy="3313216"/>
          </a:xfrm>
        </p:spPr>
        <p:txBody>
          <a:bodyPr>
            <a:normAutofit/>
          </a:bodyPr>
          <a:lstStyle/>
          <a:p>
            <a:pPr marL="342900" lvl="0" indent="-342900" defTabSz="914400" fontAlgn="base">
              <a:spcAft>
                <a:spcPct val="0"/>
              </a:spcAft>
              <a:buClr>
                <a:srgbClr val="EBF25A"/>
              </a:buClr>
            </a:pPr>
            <a:r>
              <a:rPr lang="ru-RU" alt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Полковник внутренней службы </a:t>
            </a:r>
          </a:p>
          <a:p>
            <a:pPr marL="342900" lvl="0" indent="-342900" defTabSz="914400" fontAlgn="base">
              <a:spcAft>
                <a:spcPct val="0"/>
              </a:spcAft>
              <a:buClr>
                <a:srgbClr val="EBF25A"/>
              </a:buClr>
            </a:pPr>
            <a:r>
              <a:rPr lang="ru-RU" alt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КАБАНОВ Михаил Юрьевич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7" name="Picture 31" descr="DSC00719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6" r="23086"/>
          <a:stretch>
            <a:fillRect/>
          </a:stretch>
        </p:blipFill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17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400" y="914400"/>
            <a:ext cx="6019800" cy="102226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 Учебного  центра </a:t>
            </a:r>
            <a:br>
              <a:rPr lang="ru-RU" alt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ГПС МЧС России  Ивановской области</a:t>
            </a:r>
            <a:br>
              <a:rPr lang="ru-RU" alt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(2011 – 2012 )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2812" y="2125684"/>
            <a:ext cx="6021388" cy="3360716"/>
          </a:xfrm>
        </p:spPr>
        <p:txBody>
          <a:bodyPr/>
          <a:lstStyle/>
          <a:p>
            <a:r>
              <a:rPr lang="ru-RU" alt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Полковник внутренней службы </a:t>
            </a:r>
          </a:p>
          <a:p>
            <a:r>
              <a:rPr lang="ru-RU" alt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ЗАЙЧИКОВ Андрей Николаевич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r="17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015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399" y="914400"/>
            <a:ext cx="4989617" cy="973777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 УЦ ГПС МЧС России Ивановской области</a:t>
            </a:r>
            <a:br>
              <a:rPr lang="ru-RU" alt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(2014 – 2016 )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2812" y="2006930"/>
            <a:ext cx="6021388" cy="3479470"/>
          </a:xfrm>
        </p:spPr>
        <p:txBody>
          <a:bodyPr>
            <a:normAutofit/>
          </a:bodyPr>
          <a:lstStyle/>
          <a:p>
            <a:r>
              <a:rPr lang="ru-RU" alt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Полковник внутренней службы </a:t>
            </a:r>
          </a:p>
          <a:p>
            <a:r>
              <a:rPr lang="ru-RU" alt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МУРАВЬЕВ Александр Николаевич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9" b="37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178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399" y="914400"/>
            <a:ext cx="5807530" cy="973777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 </a:t>
            </a:r>
            <a:r>
              <a:rPr lang="ru-RU" alt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 ФПС 1 ПСО ФПС ГПС ГУ МЧС России ПО </a:t>
            </a:r>
            <a:r>
              <a:rPr lang="ru-RU" alt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Ивановской области</a:t>
            </a:r>
            <a:br>
              <a:rPr lang="ru-RU" alt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alt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2812" y="2006930"/>
            <a:ext cx="6021388" cy="3479470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Подполковник </a:t>
            </a:r>
            <a:r>
              <a:rPr lang="ru-RU" alt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внутренней службы </a:t>
            </a:r>
          </a:p>
          <a:p>
            <a:r>
              <a:rPr lang="ru-RU" alt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АНТОНОВ Алексей Павлович</a:t>
            </a:r>
            <a:endParaRPr lang="ru-RU" alt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" r="2153"/>
          <a:stretch>
            <a:fillRect/>
          </a:stretch>
        </p:blipFill>
        <p:spPr>
          <a:xfrm>
            <a:off x="1055273" y="1087042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403627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913847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История создания и развития </a:t>
            </a:r>
            <a:b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учебного пункта</a:t>
            </a:r>
            <a:b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ФПС 1 ПСО ФПС ГПС ГУ МЧС России по Ивановской области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542" y="952512"/>
            <a:ext cx="4913244" cy="3622558"/>
          </a:xfrm>
        </p:spPr>
      </p:pic>
      <p:sp>
        <p:nvSpPr>
          <p:cNvPr id="6" name="Заголовок 3">
            <a:extLst>
              <a:ext uri="{FF2B5EF4-FFF2-40B4-BE49-F238E27FC236}">
                <a16:creationId xmlns:a16="http://schemas.microsoft.com/office/drawing/2014/main" xmlns="" id="{0B607B0C-CD06-4B29-8EED-67086BD906E0}"/>
              </a:ext>
            </a:extLst>
          </p:cNvPr>
          <p:cNvSpPr txBox="1">
            <a:spLocks/>
          </p:cNvSpPr>
          <p:nvPr/>
        </p:nvSpPr>
        <p:spPr>
          <a:xfrm>
            <a:off x="4960246" y="4446814"/>
            <a:ext cx="7035101" cy="259459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так, из-за нехватки специалистов пожарного дела, в 1920 году руководство пожарной охраны вышло с ходатайством в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губком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губисполком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об учреждении при управлении пожарной охраны - постоянных одногодичных курсов для подготовки пожарных работников за счет промышленных предприятий.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E04BC306-DD77-44D0-B39F-6F1127823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9" y="2763791"/>
            <a:ext cx="4566777" cy="3219935"/>
          </a:xfrm>
          <a:prstGeom prst="rect">
            <a:avLst/>
          </a:prstGeom>
        </p:spPr>
      </p:pic>
      <p:sp>
        <p:nvSpPr>
          <p:cNvPr id="3" name="Заголовок 3">
            <a:extLst>
              <a:ext uri="{FF2B5EF4-FFF2-40B4-BE49-F238E27FC236}">
                <a16:creationId xmlns:a16="http://schemas.microsoft.com/office/drawing/2014/main" xmlns="" id="{9BF0CB0A-CC81-4497-A768-C332059D3562}"/>
              </a:ext>
            </a:extLst>
          </p:cNvPr>
          <p:cNvSpPr txBox="1">
            <a:spLocks/>
          </p:cNvSpPr>
          <p:nvPr/>
        </p:nvSpPr>
        <p:spPr>
          <a:xfrm>
            <a:off x="127593" y="1009419"/>
            <a:ext cx="6330152" cy="17543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история создания специализированных учебных учреждений противопожарного профиля в городе иваново-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вознесенске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начиналась в 20-е годы прошлого столетия. 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80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198073" y="981075"/>
            <a:ext cx="5598431" cy="5720869"/>
          </a:xfrm>
        </p:spPr>
        <p:txBody>
          <a:bodyPr>
            <a:normAutofit fontScale="25000" lnSpcReduction="20000"/>
          </a:bodyPr>
          <a:lstStyle/>
          <a:p>
            <a:pPr algn="just">
              <a:spcBef>
                <a:spcPct val="0"/>
              </a:spcBef>
              <a:buClrTx/>
              <a:buSzTx/>
              <a:defRPr/>
            </a:pPr>
            <a:r>
              <a:rPr lang="ru-RU" altLang="ru-RU" sz="7200" dirty="0">
                <a:solidFill>
                  <a:srgbClr val="FFFF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        </a:t>
            </a:r>
            <a:r>
              <a:rPr lang="ru-RU" altLang="ru-RU" sz="7200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Постановлением </a:t>
            </a:r>
            <a:r>
              <a:rPr lang="ru-RU" altLang="ru-RU" sz="7200" dirty="0" err="1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Губисполкома</a:t>
            </a:r>
            <a:r>
              <a:rPr lang="ru-RU" altLang="ru-RU" sz="7200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altLang="ru-RU" sz="72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от 27.08.1926 года протокол №4239 </a:t>
            </a:r>
            <a:r>
              <a:rPr lang="ru-RU" altLang="ru-RU" sz="7200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были учреждены в городе Иваново-Вознесенске одногодичные Пожарно-технические курсы. В первом учебном году 1927/1928г. было принято на обучение 23 человека.</a:t>
            </a:r>
          </a:p>
          <a:p>
            <a:pPr algn="just">
              <a:spcBef>
                <a:spcPct val="0"/>
              </a:spcBef>
              <a:buClrTx/>
              <a:buSzTx/>
              <a:defRPr/>
            </a:pPr>
            <a:r>
              <a:rPr lang="ru-RU" altLang="ru-RU" sz="7200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	  Постановлением Совета народных комиссаров РСФСР </a:t>
            </a:r>
            <a:r>
              <a:rPr lang="ru-RU" altLang="ru-RU" sz="72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от 09.06.1928 года № 35</a:t>
            </a:r>
            <a:r>
              <a:rPr lang="ru-RU" altLang="ru-RU" sz="7200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Иваново-Вознесенские Пожарно-технические курсы включены сеть Правительственных учебных заве-</a:t>
            </a:r>
            <a:r>
              <a:rPr lang="ru-RU" altLang="ru-RU" sz="7200" dirty="0" err="1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дений</a:t>
            </a:r>
            <a:r>
              <a:rPr lang="ru-RU" altLang="ru-RU" sz="7200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с присвоением названия «Областные Пожарно-технические курсы». Новые Областные курсы начали учебный год с 01.09.1928 г., на которые были зачислены 30 человек.</a:t>
            </a:r>
          </a:p>
          <a:p>
            <a:pPr algn="just">
              <a:spcBef>
                <a:spcPct val="0"/>
              </a:spcBef>
              <a:buClrTx/>
              <a:buSzTx/>
              <a:defRPr/>
            </a:pPr>
            <a:r>
              <a:rPr lang="ru-RU" altLang="ru-RU" sz="7200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         В 1934 году Ивановские межобластные пожарно-технические курсы были преобразованы в  пожарный техникум, реорганизованный затем в межобластную школу среднего начальствующего состава, которая позже стала школой младшего начальствующего состава, которая затем военизировалась и именовалась школой младшего начальствующего состава военизированной пожарной охраны, а в послевоенный период на ее основе приказом МВД СССР </a:t>
            </a:r>
            <a:r>
              <a:rPr lang="ru-RU" altLang="ru-RU" sz="72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от 19.06.1969 года № 0389 (приказ УВД </a:t>
            </a:r>
            <a:r>
              <a:rPr lang="ru-RU" altLang="ru-RU" sz="72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Ивоблисполкома</a:t>
            </a:r>
            <a:r>
              <a:rPr lang="ru-RU" altLang="ru-RU" sz="72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от 10.07.1969г. № 077</a:t>
            </a:r>
            <a:r>
              <a:rPr lang="ru-RU" altLang="ru-RU" sz="7200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 был организован учебный отряд ВПО МВД СССР.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" r="543"/>
          <a:stretch>
            <a:fillRect/>
          </a:stretch>
        </p:blipFill>
        <p:spPr>
          <a:xfrm>
            <a:off x="122717" y="1286263"/>
            <a:ext cx="3075356" cy="4285474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1FD2BF7-28A2-4128-8ADC-FF6B63184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7" r="22177"/>
          <a:stretch>
            <a:fillRect/>
          </a:stretch>
        </p:blipFill>
        <p:spPr>
          <a:xfrm>
            <a:off x="8752440" y="1286263"/>
            <a:ext cx="3316843" cy="4352149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8" name="Заголовок 3">
            <a:extLst>
              <a:ext uri="{FF2B5EF4-FFF2-40B4-BE49-F238E27FC236}">
                <a16:creationId xmlns:a16="http://schemas.microsoft.com/office/drawing/2014/main" xmlns="" id="{46814D92-2DBC-4A70-8BF5-536C7DC7156D}"/>
              </a:ext>
            </a:extLst>
          </p:cNvPr>
          <p:cNvSpPr txBox="1">
            <a:spLocks/>
          </p:cNvSpPr>
          <p:nvPr/>
        </p:nvSpPr>
        <p:spPr>
          <a:xfrm>
            <a:off x="0" y="-10633"/>
            <a:ext cx="12191999" cy="913847"/>
          </a:xfrm>
          <a:prstGeom prst="rect">
            <a:avLst/>
          </a:prstGeom>
          <a:solidFill>
            <a:srgbClr val="FFC000"/>
          </a:solidFill>
          <a:effectLst/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История создания и развития </a:t>
            </a:r>
            <a:b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учебного пункта</a:t>
            </a:r>
            <a:b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ФПС 1 ПСО ФПС ГПС ГУ МЧС России по Ивановской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83091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15070" y="913846"/>
            <a:ext cx="4912241" cy="5944153"/>
          </a:xfrm>
        </p:spPr>
        <p:txBody>
          <a:bodyPr>
            <a:normAutofit/>
          </a:bodyPr>
          <a:lstStyle/>
          <a:p>
            <a:pPr lvl="0" algn="just">
              <a:spcBef>
                <a:spcPct val="0"/>
              </a:spcBef>
              <a:buClrTx/>
              <a:buSzTx/>
              <a:defRPr/>
            </a:pPr>
            <a:r>
              <a:rPr lang="ru-RU" altLang="ru-RU" dirty="0">
                <a:solidFill>
                  <a:srgbClr val="FFFF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       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Приказом МВД СССР от 23.07.1971 года № 0444 приказ МВД СССР № 0389 утратил силу, и приказом МВД СССР от 23.07.1971 года № 0445 (приказ УВД </a:t>
            </a:r>
            <a:r>
              <a:rPr lang="ru-RU" alt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Ивоблисполкома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от 05.08.1971 г. № 0111) учебный отряд был преобразован в Межобластную школу подготовки младшего и среднего начальствующего состава, которая просуществовала до апреля 1985 года.</a:t>
            </a:r>
          </a:p>
          <a:p>
            <a:pPr lvl="0" algn="just">
              <a:spcBef>
                <a:spcPct val="0"/>
              </a:spcBef>
              <a:buClrTx/>
              <a:buSzTx/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	 С 02.04.1985 года Межобластная школа преобразована в Учебный центр пожарной охраны УВД </a:t>
            </a:r>
            <a:r>
              <a:rPr lang="ru-RU" alt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Ивоблисполкома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приказом МВД СССР от 02.04.1985 года № 0113 (приказ УВД </a:t>
            </a:r>
            <a:r>
              <a:rPr lang="ru-RU" alt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Ивоблисполкома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от 23.04.1985 года № 056). </a:t>
            </a:r>
          </a:p>
          <a:p>
            <a:pPr lvl="0" algn="just">
              <a:spcBef>
                <a:spcPct val="0"/>
              </a:spcBef>
              <a:buClrTx/>
              <a:buSzTx/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	Приказом УВД </a:t>
            </a:r>
            <a:r>
              <a:rPr lang="ru-RU" alt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Ивоблисполкома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от 03.01.1990 года № 1 Учебный центр ПО УВД был реорганизован в Учебный центр ПО 4 группы, а в 1993 году на его базе был создан Учебный пункт (приказ УВД Ивановской области от 29.07.1993 года № 431).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5" b="3725"/>
          <a:stretch>
            <a:fillRect/>
          </a:stretch>
        </p:blipFill>
        <p:spPr>
          <a:xfrm>
            <a:off x="8730637" y="1299276"/>
            <a:ext cx="3279775" cy="4572000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43A6830-A5A4-468D-AFFC-D654DE4BA3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" r="275"/>
          <a:stretch>
            <a:fillRect/>
          </a:stretch>
        </p:blipFill>
        <p:spPr>
          <a:xfrm>
            <a:off x="232433" y="1419168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xmlns="" id="{4A10F125-A6FF-4EE1-B096-1670FE5E6BE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913847"/>
          </a:xfrm>
          <a:prstGeom prst="rect">
            <a:avLst/>
          </a:prstGeom>
          <a:solidFill>
            <a:srgbClr val="FFC000"/>
          </a:solidFill>
          <a:effectLst/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История создания и развития </a:t>
            </a:r>
            <a:b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учебного пункта</a:t>
            </a:r>
            <a:b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ФПС 1 ПСО ФПС ГПС ГУ МЧС России по Ивановской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60523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7650" y="1028147"/>
            <a:ext cx="6959214" cy="5829853"/>
          </a:xfrm>
        </p:spPr>
        <p:txBody>
          <a:bodyPr>
            <a:normAutofit fontScale="92500" lnSpcReduction="10000"/>
          </a:bodyPr>
          <a:lstStyle/>
          <a:p>
            <a:pPr lvl="0" algn="just">
              <a:spcBef>
                <a:spcPct val="0"/>
              </a:spcBef>
              <a:buClrTx/>
              <a:buSzTx/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              В ходе реорганизации министерств и ведомств Российской Федерации, Государственная противопожарная служба МВД России  с 01 января 2002 года была передана в ведение в МЧС России.</a:t>
            </a:r>
          </a:p>
          <a:p>
            <a:pPr lvl="0" algn="just">
              <a:spcBef>
                <a:spcPct val="0"/>
              </a:spcBef>
              <a:buClrTx/>
              <a:buSzTx/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             С целью совершенствования системы подготовки кадров для государственной противопожарной службы МЧС России приказом МЧС России от 21.05.2004 года № 226 были созданы Учебные центры в городах Воронеже и Иваново, а приказом МЧС России от 05.08.2004 года № 367 был утвержден Устав Учебного центра Государственной противопожарной службы МЧС России Ивановской области. Основное место дислокации Учебного центра  -  г. Иваново, ул. Базисная, 13 (в последствии дом № 27), общежитие  - г. Иваново, ул. Дзержинского, 44.</a:t>
            </a:r>
          </a:p>
          <a:p>
            <a:pPr algn="just">
              <a:spcBef>
                <a:spcPct val="0"/>
              </a:spcBef>
              <a:buClrTx/>
              <a:buSzTx/>
              <a:defRPr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С 1 сентября 2004 г. согласно расчета численности сотрудников ГПС МЧС России для обучения в пожарно-технических образовательных учреждениях МЧС России по специальности 3203 в форме экстерната, утвержденного приказом МЧС России от 15.06.04 г. № 280 в Учебном центре прошли обучение 27 человек из 7 областей Центрального Федерального округа.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spcBef>
                <a:spcPct val="0"/>
              </a:spcBef>
              <a:buClrTx/>
              <a:buSzTx/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              Приказом МЧС России от 24.12.2015 года № 686 «О реорганизации некоторых подразделений федеральной противопожарной службы Государственной противопожарной службы» с 1 апреля 2016 года учебный центр ГПС МЧС России Ивановской области 2 группы был реорганизован в учебный пункт ФПС ГПС ФГКУ «1 ОФПС по Ивановской области» 2 группы.</a:t>
            </a:r>
          </a:p>
          <a:p>
            <a:endParaRPr lang="ru-RU" dirty="0"/>
          </a:p>
        </p:txBody>
      </p:sp>
      <p:sp>
        <p:nvSpPr>
          <p:cNvPr id="11" name="Заголовок 3">
            <a:extLst>
              <a:ext uri="{FF2B5EF4-FFF2-40B4-BE49-F238E27FC236}">
                <a16:creationId xmlns:a16="http://schemas.microsoft.com/office/drawing/2014/main" xmlns="" id="{E403463B-ECE6-40BB-9799-E55644EB4A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913847"/>
          </a:xfrm>
          <a:prstGeom prst="rect">
            <a:avLst/>
          </a:prstGeom>
          <a:solidFill>
            <a:srgbClr val="FFC000"/>
          </a:solidFill>
          <a:effectLst/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История создания и развития </a:t>
            </a:r>
            <a:b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учебного пункта</a:t>
            </a:r>
            <a:b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ФПС 1 ПСО ФПС ГПС ГУ МЧС России по Ивановской области</a:t>
            </a:r>
          </a:p>
        </p:txBody>
      </p:sp>
      <p:pic>
        <p:nvPicPr>
          <p:cNvPr id="1026" name="Рисунок 1">
            <a:extLst>
              <a:ext uri="{FF2B5EF4-FFF2-40B4-BE49-F238E27FC236}">
                <a16:creationId xmlns:a16="http://schemas.microsoft.com/office/drawing/2014/main" xmlns="" id="{593333C6-B11B-4A16-B853-75BB82E68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348" y="1896306"/>
            <a:ext cx="4936652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59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1508" y="1143000"/>
            <a:ext cx="6113236" cy="4572000"/>
          </a:xfrm>
        </p:spPr>
        <p:txBody>
          <a:bodyPr>
            <a:normAutofit/>
          </a:bodyPr>
          <a:lstStyle/>
          <a:p>
            <a:pPr algn="just"/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         </a:t>
            </a:r>
            <a:r>
              <a:rPr lang="ru-RU" altLang="ru-RU" sz="1900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В настоящее время в соответствии со штатным расписанием Главного управления МЧС России по Ивановской области 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</a:t>
            </a: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пункт ФПС ГПС ФГКУ      «1 ОФПС по Ивановской области» 2 группы преобразован в Учебный пункт ФПС 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пожарно-спасательного отряда ФПС ГПС Главного управления МЧС России по </a:t>
            </a:r>
            <a:r>
              <a:rPr lang="ru-RU" altLang="ru-RU" sz="1900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Ивановской области.</a:t>
            </a:r>
            <a:endParaRPr lang="ru-RU" sz="1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пункт реализует программы профессионального обучения и дополнительного профессионального образования рядового и младшего начальствующего состава ФПС ГПС, работников ГПС.</a:t>
            </a:r>
            <a:endParaRPr lang="en-US" sz="1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860" y="1177762"/>
            <a:ext cx="5384208" cy="40381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3">
            <a:extLst>
              <a:ext uri="{FF2B5EF4-FFF2-40B4-BE49-F238E27FC236}">
                <a16:creationId xmlns:a16="http://schemas.microsoft.com/office/drawing/2014/main" xmlns="" id="{B35AFAA6-0680-49FD-8BA9-73B0992F5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00954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История создания и развития </a:t>
            </a:r>
            <a:b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учебного пункта</a:t>
            </a:r>
            <a:b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ФПС 1 ПСО ФПС ГПС ГУ МЧС России по Ивановской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13223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73314" y="1160336"/>
            <a:ext cx="7595258" cy="1717679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ЕЖЕГОДНЫЙ, ОТКРЫТЫЙ ТУРНИР ПО НАСТОЛЬНОМУ ТЕННИСУ ПОСВЯЩЕННЫЙ ПАМЯТИ ПОЛКОВНИКА ВНУТРЕННЕЙ СЛУЖБЫ О. Я. СИМУНИНА, НАЧАЛЬНИКА УЧЕБНОГО ЦЕНТРА ГПС МЧС РОССИИ ИВАНОВСКОЙ ОБЛАСТИ (2012 </a:t>
            </a:r>
            <a:r>
              <a:rPr lang="ru-RU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Г.Г.)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248" y="2952935"/>
            <a:ext cx="6794500" cy="38219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28" y="1160336"/>
            <a:ext cx="4349886" cy="26013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2" y="3912447"/>
            <a:ext cx="4103062" cy="2725429"/>
          </a:xfrm>
          <a:prstGeom prst="rect">
            <a:avLst/>
          </a:prstGeom>
        </p:spPr>
      </p:pic>
      <p:sp>
        <p:nvSpPr>
          <p:cNvPr id="6" name="Заголовок 3">
            <a:extLst>
              <a:ext uri="{FF2B5EF4-FFF2-40B4-BE49-F238E27FC236}">
                <a16:creationId xmlns:a16="http://schemas.microsoft.com/office/drawing/2014/main" xmlns="" id="{B91FCF45-F191-4D32-9787-D310FB0B1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00954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ЧЕВСТВОВАНИЕ ПАМЯТИ СОТРУДНИКОВ</a:t>
            </a:r>
            <a:b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учебного пункта</a:t>
            </a:r>
            <a:b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ФПС 1 ПСО ФПС ГПС ГУ МЧС России по Ивановской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73288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08159" y="1332038"/>
            <a:ext cx="6725990" cy="620487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12 мая День памяти начальника караула В.А. Матвеева, погибшего при тушении пожара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6" descr="IMG_070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84" y="1415969"/>
            <a:ext cx="3967553" cy="529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3">
            <a:extLst>
              <a:ext uri="{FF2B5EF4-FFF2-40B4-BE49-F238E27FC236}">
                <a16:creationId xmlns:a16="http://schemas.microsoft.com/office/drawing/2014/main" xmlns="" id="{12C426F2-1198-4E0B-9F1F-69AB7F6BA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00954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ЧЕВСТВОВАНИЕ ПАМЯТИ СОТРУДНИКОВ</a:t>
            </a:r>
            <a:b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учебного пункта</a:t>
            </a:r>
            <a:b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ФПС 1 ПСО ФПС ГПС ГУ МЧС России по Ивановской области</a:t>
            </a:r>
          </a:p>
        </p:txBody>
      </p:sp>
      <p:pic>
        <p:nvPicPr>
          <p:cNvPr id="1027" name="Picture 3" descr="D:\Фото\2022\Кладбище Матвеев 26.04.22\Новая папка\IMG-e92a91941fae7e14190da006ad393c94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3131003"/>
            <a:ext cx="438150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Фото\2022\Кладбище Матвеев 26.04.22\Новая папка\IMG-d38dca52fef65ef1dc7798b8526a7a0d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643" y="2106385"/>
            <a:ext cx="3037114" cy="404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70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>
            <a:extLst>
              <a:ext uri="{FF2B5EF4-FFF2-40B4-BE49-F238E27FC236}">
                <a16:creationId xmlns:a16="http://schemas.microsoft.com/office/drawing/2014/main" xmlns="" id="{B35AFAA6-0680-49FD-8BA9-73B0992F5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00954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НАЧАЛЬНИКИ учебного пункта</a:t>
            </a:r>
            <a:b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ru-RU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1767200"/>
            <a:ext cx="1205732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подполковник внутренней службы СВЕШНИКОВ Владимир Сергеевич – 1982 - 1985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подполковник внутренней службы КЛИМИН  Николай Дмитриевич – 1985- 1987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подполковник внутренней службы ГРАБЛЕВ  Владимир Николаевич – 1987 – 1992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майор внутренней службы ОРЛОВ Евгений Анатольевич – 1992 - 1993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подполковник внутренней службы АЛЕКСЕЕВ Юрий Павлович – 1993 – 1999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майор внутренней службы ВАЛЯВИН  Валерий Витальевич – 1999 – 2001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54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6162</TotalTime>
  <Words>642</Words>
  <Application>Microsoft Office PowerPoint</Application>
  <PresentationFormat>Произвольный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Сектор</vt:lpstr>
      <vt:lpstr>Учебный пункт  федеральной противопожарной службы  1 пожарно-спасательного отряда федеральной противопожарной службы государственной противопожарной службы главного управления мчс россии  по ивановской области</vt:lpstr>
      <vt:lpstr>История создания и развития  учебного пункта ФПС 1 ПСО ФПС ГПС ГУ МЧС России по Ивановской области</vt:lpstr>
      <vt:lpstr>Презентация PowerPoint</vt:lpstr>
      <vt:lpstr>Презентация PowerPoint</vt:lpstr>
      <vt:lpstr>Презентация PowerPoint</vt:lpstr>
      <vt:lpstr>История создания и развития  учебного пункта ФПС 1 ПСО ФПС ГПС ГУ МЧС России по Ивановской области</vt:lpstr>
      <vt:lpstr>ЧЕВСТВОВАНИЕ ПАМЯТИ СОТРУДНИКОВ учебного пункта ФПС 1 ПСО ФПС ГПС ГУ МЧС России по Ивановской области</vt:lpstr>
      <vt:lpstr>ЧЕВСТВОВАНИЕ ПАМЯТИ СОТРУДНИКОВ учебного пункта ФПС 1 ПСО ФПС ГПС ГУ МЧС России по Ивановской области</vt:lpstr>
      <vt:lpstr>НАЧАЛЬНИКИ учебного пункта </vt:lpstr>
      <vt:lpstr>Начальник  Учебного  ПУНКТА (2001 – 2004)   Начальник  Учебного  центра  ГПС МЧС России  Ивановской области (2012 - 2014) </vt:lpstr>
      <vt:lpstr>Начальник  Учебного  центра  ГПС МЧС России  Ивановской области (2004 – 2011)</vt:lpstr>
      <vt:lpstr>Начальник  Учебного  центра  ГПС МЧС России  Ивановской области (2011 – 2012 )</vt:lpstr>
      <vt:lpstr>начальник  УЦ ГПС МЧС России Ивановской области (2014 – 2016 )</vt:lpstr>
      <vt:lpstr>начальник  УП ФПС 1 ПСО ФПС ГПС ГУ МЧС России ПО Ивановской области (2016 – 2022 )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ФОРМУЛЯР  учебного пункта ФПС ГПС ФГКУ «1 ОФПС по  Ивановской области»</dc:title>
  <dc:creator>Maxim</dc:creator>
  <cp:lastModifiedBy>1</cp:lastModifiedBy>
  <cp:revision>289</cp:revision>
  <cp:lastPrinted>2017-12-22T06:33:27Z</cp:lastPrinted>
  <dcterms:created xsi:type="dcterms:W3CDTF">2017-05-31T07:49:58Z</dcterms:created>
  <dcterms:modified xsi:type="dcterms:W3CDTF">2023-12-22T07:58:02Z</dcterms:modified>
</cp:coreProperties>
</file>