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13" r:id="rId3"/>
    <p:sldId id="431" r:id="rId4"/>
    <p:sldId id="433" r:id="rId5"/>
    <p:sldId id="432" r:id="rId6"/>
    <p:sldId id="416" r:id="rId7"/>
    <p:sldId id="417" r:id="rId8"/>
    <p:sldId id="434" r:id="rId9"/>
    <p:sldId id="421" r:id="rId10"/>
    <p:sldId id="258" r:id="rId11"/>
    <p:sldId id="425" r:id="rId12"/>
    <p:sldId id="401" r:id="rId13"/>
    <p:sldId id="427" r:id="rId14"/>
    <p:sldId id="428" r:id="rId15"/>
    <p:sldId id="409" r:id="rId16"/>
    <p:sldId id="396" r:id="rId17"/>
    <p:sldId id="300" r:id="rId18"/>
    <p:sldId id="40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Проф. Подготовка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</c:v>
                </c:pt>
                <c:pt idx="1">
                  <c:v>69</c:v>
                </c:pt>
                <c:pt idx="2">
                  <c:v>83</c:v>
                </c:pt>
                <c:pt idx="3">
                  <c:v>108</c:v>
                </c:pt>
                <c:pt idx="4">
                  <c:v>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1D-4B33-AE3D-A2BE05E5359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Проф. Переподготовка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86</c:v>
                </c:pt>
                <c:pt idx="1">
                  <c:v>59</c:v>
                </c:pt>
                <c:pt idx="2">
                  <c:v>94</c:v>
                </c:pt>
                <c:pt idx="3">
                  <c:v>82</c:v>
                </c:pt>
                <c:pt idx="4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1D-4B33-AE3D-A2BE05E5359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148</c:v>
                </c:pt>
                <c:pt idx="1">
                  <c:v>204</c:v>
                </c:pt>
                <c:pt idx="2">
                  <c:v>146</c:v>
                </c:pt>
                <c:pt idx="3">
                  <c:v>216</c:v>
                </c:pt>
                <c:pt idx="4">
                  <c:v>388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D1D-4B33-AE3D-A2BE05E53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993920"/>
        <c:axId val="163608768"/>
      </c:barChart>
      <c:catAx>
        <c:axId val="1349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608768"/>
        <c:crosses val="autoZero"/>
        <c:auto val="1"/>
        <c:lblAlgn val="ctr"/>
        <c:lblOffset val="100"/>
        <c:noMultiLvlLbl val="0"/>
      </c:catAx>
      <c:valAx>
        <c:axId val="16360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99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70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65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4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9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81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94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78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7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8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79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78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7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2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433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1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3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3E201BC-C94B-4C7C-99D2-F9CBCE7336EF}" type="datetimeFigureOut">
              <a:rPr lang="ru-RU" smtClean="0"/>
              <a:t>22.12.2023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F3D60E-80BC-4AA6-A12E-5C34A4DA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18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878" y="2764466"/>
            <a:ext cx="11601331" cy="3881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Учебный пункт 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федеральной противопожарной службы</a:t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пожарно-спасательного отряда федеральной противопожарной службы государственной противопожарной службы главного управления </a:t>
            </a:r>
            <a:r>
              <a:rPr lang="ru-RU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мчс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россии</a:t>
            </a: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 ивановской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20" y="198780"/>
            <a:ext cx="2548722" cy="25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60035"/>
            <a:ext cx="12191999" cy="160688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ДЕЯТЕЛЬНОСТЬ 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УЧЕБНОго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ПУНКТа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ФПС 1 ПСО ФПС ГПС Главного управления </a:t>
            </a:r>
            <a:b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МЧС России по ивановской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06" y="110792"/>
            <a:ext cx="2973512" cy="29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75223" y="9452"/>
            <a:ext cx="12192000" cy="150706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учебном пункте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фпс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ПСО ФПС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гпс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главного управления МЧС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ивановской области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646811"/>
              </p:ext>
            </p:extLst>
          </p:nvPr>
        </p:nvGraphicFramePr>
        <p:xfrm>
          <a:off x="609784" y="2525232"/>
          <a:ext cx="10821987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Текст 3"/>
          <p:cNvSpPr txBox="1">
            <a:spLocks/>
          </p:cNvSpPr>
          <p:nvPr/>
        </p:nvSpPr>
        <p:spPr>
          <a:xfrm>
            <a:off x="9225930" y="685800"/>
            <a:ext cx="2636323" cy="249678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247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65C73C8-641F-442D-979B-6CCC38F3092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504804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ТЕОРИТИЧЕКАЯ ПОДГОТОВКА</a:t>
            </a:r>
            <a:endParaRPr lang="ru-RU" dirty="0"/>
          </a:p>
        </p:txBody>
      </p:sp>
      <p:pic>
        <p:nvPicPr>
          <p:cNvPr id="5123" name="Picture 3" descr="D:\Фото\2022\АЦ 25.05.22 практика\IMG_20220527_101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0" y="3361830"/>
            <a:ext cx="4199088" cy="31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Фото\2022\АЛ 22.08-14.10.22\IMG_20221011_094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65" y="844866"/>
            <a:ext cx="4524554" cy="339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69" y="1720555"/>
            <a:ext cx="5664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" y="597241"/>
            <a:ext cx="4748797" cy="22199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87" y="544922"/>
            <a:ext cx="3913475" cy="2577355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1"/>
            <a:ext cx="12191999" cy="504804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ПРАКТИЧЕСКИЕ ЗАНЯТИЯ И ТРЕНИРОВКИ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8" y="3327991"/>
            <a:ext cx="4395021" cy="3383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54" y="2900045"/>
            <a:ext cx="2550243" cy="38458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56" y="588819"/>
            <a:ext cx="2982336" cy="2236751"/>
          </a:xfrm>
          <a:prstGeom prst="rect">
            <a:avLst/>
          </a:prstGeom>
        </p:spPr>
      </p:pic>
      <p:pic>
        <p:nvPicPr>
          <p:cNvPr id="6146" name="Picture 2" descr="D:\Фото\2020\06.04.20 ППП ПСП ГДЗС\IMG_20200420_144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55" y="3202277"/>
            <a:ext cx="4548907" cy="34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08" y="3775619"/>
            <a:ext cx="3958167" cy="2968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09" y="607992"/>
            <a:ext cx="3958167" cy="2968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4" y="623602"/>
            <a:ext cx="3958166" cy="2968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05" y="607992"/>
            <a:ext cx="2817813" cy="37570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92" y="3806840"/>
            <a:ext cx="2179638" cy="290618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26C548A-9E1E-4E8D-9101-108868FD3D7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504804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ПРАКТИЧЕСКИЕ ЗАНЯТИЯ И ТРЕНИРОВКИ</a:t>
            </a:r>
            <a:endParaRPr lang="ru-RU" dirty="0"/>
          </a:p>
        </p:txBody>
      </p:sp>
      <p:pic>
        <p:nvPicPr>
          <p:cNvPr id="7170" name="Picture 2" descr="D:\Фото\2020\16.10.20 ППП ГДЗС\IMG_20201016_1356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5" y="3775620"/>
            <a:ext cx="3958166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0" y="685800"/>
            <a:ext cx="4568316" cy="342623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CC2489A-3538-4247-BDD1-599411EE98C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504804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ПРАКТИЧЕСКИЕ ЗАНЯТИЯ И ТРЕНИРОВКИ</a:t>
            </a:r>
            <a:endParaRPr lang="ru-RU" dirty="0"/>
          </a:p>
        </p:txBody>
      </p:sp>
      <p:pic>
        <p:nvPicPr>
          <p:cNvPr id="4098" name="Picture 2" descr="D:\Фото\2023\IMG_20230925_100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5" y="822452"/>
            <a:ext cx="5516008" cy="413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2" y="3060053"/>
            <a:ext cx="4402667" cy="3302000"/>
          </a:xfrm>
          <a:prstGeom prst="rect">
            <a:avLst/>
          </a:prstGeom>
        </p:spPr>
      </p:pic>
      <p:pic>
        <p:nvPicPr>
          <p:cNvPr id="4099" name="Picture 3" descr="D:\Фото\2022\АЛ 22.08-14.10.22\IMG_20221006_112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611105"/>
            <a:ext cx="3595607" cy="26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1158875"/>
            <a:ext cx="3505200" cy="2628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4" y="1158875"/>
            <a:ext cx="3937000" cy="262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67" y="1158875"/>
            <a:ext cx="3505200" cy="2628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34" y="3930650"/>
            <a:ext cx="8898466" cy="275761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9B286B2A-29EC-41DC-B9A7-0458045E8CF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504804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ПРАКТИЧЕСКИЕ ЗАНЯТИЯ И ТРЕНИРОВКИ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7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91" y="507671"/>
            <a:ext cx="3696414" cy="2772311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12192000" cy="50767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подготовка и тестирования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96" y="507671"/>
            <a:ext cx="3696415" cy="2772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7" y="3281136"/>
            <a:ext cx="4769152" cy="3576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41" y="3403363"/>
            <a:ext cx="4769152" cy="31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67F55A-FD9A-465C-91F6-527159B75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/>
          <a:stretch/>
        </p:blipFill>
        <p:spPr>
          <a:xfrm>
            <a:off x="121721" y="949087"/>
            <a:ext cx="8161041" cy="231510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"/>
            <a:ext cx="12192000" cy="83997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ТОРЖЕСТВЕННЫЙ МЕРОПРИЯТИЯ, ПОСВЯЩЕННЫЕ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ВЫПУСКУ СЛУШАТЕЛЕЙ УЧЕБНОГО ПУНКТА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0637"/>
          <a:stretch/>
        </p:blipFill>
        <p:spPr>
          <a:xfrm>
            <a:off x="229006" y="3429000"/>
            <a:ext cx="3721100" cy="335989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46" y="3429000"/>
            <a:ext cx="4974654" cy="309774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34" y="851168"/>
            <a:ext cx="3619541" cy="241302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F6ABF8E-8E3B-461F-94BC-7F634F3A8B59}"/>
              </a:ext>
            </a:extLst>
          </p:cNvPr>
          <p:cNvSpPr txBox="1">
            <a:spLocks/>
          </p:cNvSpPr>
          <p:nvPr/>
        </p:nvSpPr>
        <p:spPr>
          <a:xfrm>
            <a:off x="3887834" y="3325463"/>
            <a:ext cx="3391785" cy="190506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ПОЖАРНЫЕ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FA26ECCD-63B7-433A-AFF4-7785F1FC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0786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ПРАВОУСТАНАВЛИВАЮЩИЕ ДОУМЕНТЫ</a:t>
            </a:r>
            <a:b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учебного пункта</a:t>
            </a:r>
            <a:b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ФПС 1 ПСО ФПС ГПС ГУ МЧС России по Ивановской области</a:t>
            </a:r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FD1C8245-30C8-4166-BAC3-1F0F94DA6C87}"/>
              </a:ext>
            </a:extLst>
          </p:cNvPr>
          <p:cNvSpPr txBox="1">
            <a:spLocks/>
          </p:cNvSpPr>
          <p:nvPr/>
        </p:nvSpPr>
        <p:spPr>
          <a:xfrm>
            <a:off x="1855977" y="1027107"/>
            <a:ext cx="4849524" cy="5758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Положение</a:t>
            </a:r>
          </a:p>
        </p:txBody>
      </p:sp>
      <p:sp>
        <p:nvSpPr>
          <p:cNvPr id="2" name="Заголовок 3">
            <a:extLst>
              <a:ext uri="{FF2B5EF4-FFF2-40B4-BE49-F238E27FC236}">
                <a16:creationId xmlns:a16="http://schemas.microsoft.com/office/drawing/2014/main" xmlns="" id="{FF3A5E7E-5B38-44EE-8164-1724308C0A81}"/>
              </a:ext>
            </a:extLst>
          </p:cNvPr>
          <p:cNvSpPr txBox="1">
            <a:spLocks/>
          </p:cNvSpPr>
          <p:nvPr/>
        </p:nvSpPr>
        <p:spPr>
          <a:xfrm>
            <a:off x="7740902" y="1071122"/>
            <a:ext cx="4076362" cy="53932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ЛИЦЕНЗИЯ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97" y="1551380"/>
            <a:ext cx="3902152" cy="52260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FA4DF8-8246-421F-99FD-04C767787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93" t="14803" r="19942" b="17500"/>
          <a:stretch/>
        </p:blipFill>
        <p:spPr>
          <a:xfrm>
            <a:off x="374736" y="1522014"/>
            <a:ext cx="3548677" cy="4650782"/>
          </a:xfrm>
          <a:prstGeom prst="rect">
            <a:avLst/>
          </a:prstGeom>
        </p:spPr>
      </p:pic>
      <p:pic>
        <p:nvPicPr>
          <p:cNvPr id="2050" name="Picture 2" descr="D:\Исторический формуляр\2023 правка\2023-11-13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39" y="1522014"/>
            <a:ext cx="3341944" cy="45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73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FA26ECCD-63B7-433A-AFF4-7785F1FC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7864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 НОРМАТИВНЫЕ ДОКУМЕНТЫ, РЕГЛАМЕНТИРУЮЩИЕ ОБРАЗОВАТЕЛЬНУЮ ДЕЯТЕЛЬНОСТЬ учебного пункта</a:t>
            </a:r>
            <a:b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ФПС 1 ПСО ФПС ГПС ГУ МЧС России по Ивановской области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C5B0DD6-97D6-4BE3-AE6F-036A8A9CD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75" t="21945" r="14242" b="16520"/>
          <a:stretch/>
        </p:blipFill>
        <p:spPr>
          <a:xfrm>
            <a:off x="958484" y="1078647"/>
            <a:ext cx="4208939" cy="57377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8C04AEB-93B1-43AA-B74F-A047AE077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29" t="13331" r="20378" b="18973"/>
          <a:stretch/>
        </p:blipFill>
        <p:spPr>
          <a:xfrm>
            <a:off x="6751768" y="1078647"/>
            <a:ext cx="4074615" cy="57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Исторический формуляр\2023 правка\3 Тит прог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78" y="1925700"/>
            <a:ext cx="3185987" cy="46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1EFF5D-B6EB-4A0A-B4E3-E791E5158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81" t="15031" r="20203" b="18237"/>
          <a:stretch/>
        </p:blipFill>
        <p:spPr>
          <a:xfrm>
            <a:off x="857513" y="1078646"/>
            <a:ext cx="4290948" cy="5779353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xmlns="" id="{161936FE-A933-46EF-825D-F7152A36D74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78646"/>
          </a:xfrm>
          <a:prstGeom prst="rect">
            <a:avLst/>
          </a:prstGeom>
          <a:solidFill>
            <a:srgbClr val="FFC000"/>
          </a:solidFill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ОСНОВНЫЕ НОРМАТИВНЫЕ ДОКУМЕНТЫ, РЕГЛАМЕНТИРУЮЩИЕ ОБРАЗОВАТЕЛЬНУЮ ДЕЯТЕЛЬНОСТЬ учебного пункта</a:t>
            </a:r>
            <a:br>
              <a:rPr lang="ru-RU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ФПС 1 ПСО ФПС ГПС ГУ МЧС России по Ивановской области</a:t>
            </a:r>
            <a:endParaRPr lang="ru-RU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7" name="Picture 3" descr="D:\Исторический формуляр\2023 правка\2 Тит прог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36" y="1576798"/>
            <a:ext cx="3059148" cy="444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Исторический формуляр\2023 правка\1 Тит прог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16" y="1180686"/>
            <a:ext cx="3093137" cy="444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2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212114"/>
            <a:ext cx="12192000" cy="5645885"/>
          </a:xfrm>
        </p:spPr>
        <p:txBody>
          <a:bodyPr>
            <a:noAutofit/>
          </a:bodyPr>
          <a:lstStyle/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alt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ПРОГРАММЫ ПРОФЕССИОНАЛЬНОГО ОБУЧЕНИЯ</a:t>
            </a:r>
          </a:p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профессиональная подготовка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профессиональная подготовка по профессии 16781 «Пожарный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»;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alt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професиональная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подготовка по профессии «Диспетчер пожарной связи»;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спасателей МЧС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к ведению поисково-спасательных работ;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пожарных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ДПД;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водителей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ДПК;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пожарных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ДПК;</a:t>
            </a:r>
            <a:endParaRPr lang="ru-RU" alt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водителей основных пожарных автомобилей общего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</a:t>
            </a:r>
          </a:p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  <a:p>
            <a:pPr marL="26352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водителей транспортных средств категории «В», для управления транспортными средствами, оборудованными устройствами для подачи специальных световых и звуковых сигналов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водителей транспортных средств категории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«С»,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управления транспортными средствами, оборудованными устройствами для подачи специальных световых и звуковых сигналов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«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личного состава ГПС МЧС России к аттестации на право использования СИЗОД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пожарных (пожарных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sz="16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ПРОФЕССИОНАЛЬНОЕ ОБРАЗОВАНИЕ</a:t>
            </a:r>
            <a:endParaRPr lang="ru-RU" sz="16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</a:p>
          <a:p>
            <a:pPr marL="263525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 командиров отделений пожарно-спасательных частей</a:t>
            </a:r>
          </a:p>
          <a:p>
            <a:pPr marL="263525" algn="ctr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</a:p>
          <a:p>
            <a:pPr marL="26352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командиров отделений пожарно-спасательных частей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2913" algn="ctr">
              <a:spcBef>
                <a:spcPts val="0"/>
              </a:spcBef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2913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FA26ECCD-63B7-433A-AFF4-7785F1FC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21211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ПРОГРАММЫ ПРОФЕССИОНАЛЬНОГО </a:t>
            </a:r>
            <a: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ОБУЧЕНИЯ</a:t>
            </a:r>
            <a: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</a:t>
            </a:r>
            <a:b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дополнительного профессионального образования</a:t>
            </a:r>
            <a: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РЕАЛИЗуемые</a:t>
            </a:r>
            <a: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учебнЫМ</a:t>
            </a:r>
            <a: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пунктом ФПС</a:t>
            </a:r>
            <a:b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</a:t>
            </a:r>
            <a:r>
              <a:rPr 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ПСО ФПС ГПС ГУ МЧС России по Ивановской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6412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227848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Материально – техническая база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учебного пункта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 ПСО ФПС </a:t>
            </a: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ГУ МЧС РОССИИ ПО ИВАНОВСКОЙ ОБЛАСТИ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642" y="1823760"/>
            <a:ext cx="12192000" cy="1089922"/>
          </a:xfrm>
        </p:spPr>
        <p:txBody>
          <a:bodyPr numCol="1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проводится в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2-х  </a:t>
            </a: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 по 30 посадочных мест,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оборудованных телевизорами для вывода информации.</a:t>
            </a:r>
            <a:endParaRPr lang="ru-RU" alt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8A7708DD-4B22-41DF-AED7-27D8D7B7B0DE}"/>
              </a:ext>
            </a:extLst>
          </p:cNvPr>
          <p:cNvSpPr txBox="1">
            <a:spLocks/>
          </p:cNvSpPr>
          <p:nvPr/>
        </p:nvSpPr>
        <p:spPr>
          <a:xfrm>
            <a:off x="0" y="1227848"/>
            <a:ext cx="12191999" cy="749808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ПОДГОТОВКА</a:t>
            </a:r>
          </a:p>
        </p:txBody>
      </p:sp>
      <p:pic>
        <p:nvPicPr>
          <p:cNvPr id="3074" name="Picture 2" descr="D:\Фото\Дзержинского ремонт с 2016 года\2020\IMG_20200427_130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91" y="2836180"/>
            <a:ext cx="4618493" cy="346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Дзержинского ремонт с 2016 года\2020\IMG_20200427_131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70" y="2859426"/>
            <a:ext cx="4587499" cy="34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1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CE2609C3-66C9-4F50-BAE7-A14AB89E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3531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Материально – техническая база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учебного пункта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 ПСО ФПС </a:t>
            </a: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ГУ МЧС РОССИИ ПО ИВАНОВСКОЙ ОБЛАСТИ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74C630-5A33-45A9-93AA-8639761D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/>
          <a:stretch/>
        </p:blipFill>
        <p:spPr>
          <a:xfrm>
            <a:off x="135349" y="2853461"/>
            <a:ext cx="2203814" cy="3666017"/>
          </a:xfrm>
          <a:prstGeom prst="rect">
            <a:avLst/>
          </a:prstGeom>
        </p:spPr>
      </p:pic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B7F2D8E5-C75A-4DB1-8C9E-123388D22A5A}"/>
              </a:ext>
            </a:extLst>
          </p:cNvPr>
          <p:cNvSpPr txBox="1">
            <a:spLocks/>
          </p:cNvSpPr>
          <p:nvPr/>
        </p:nvSpPr>
        <p:spPr>
          <a:xfrm>
            <a:off x="-85061" y="2295938"/>
            <a:ext cx="6039294" cy="1086428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Учебная башня.     2. </a:t>
            </a:r>
            <a:r>
              <a:rPr lang="ru-RU" altLang="ru-RU" sz="9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Теплодымокамера</a:t>
            </a:r>
            <a:r>
              <a:rPr lang="ru-RU" alt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endParaRPr lang="ru-RU" alt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509F8C7-FC44-4292-9632-0CCFC1572F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r="7047"/>
          <a:stretch/>
        </p:blipFill>
        <p:spPr>
          <a:xfrm>
            <a:off x="2497644" y="2841507"/>
            <a:ext cx="2726479" cy="2439004"/>
          </a:xfrm>
          <a:prstGeom prst="rect">
            <a:avLst/>
          </a:prstGeom>
        </p:spPr>
      </p:pic>
      <p:sp>
        <p:nvSpPr>
          <p:cNvPr id="2" name="Текст 3">
            <a:extLst>
              <a:ext uri="{FF2B5EF4-FFF2-40B4-BE49-F238E27FC236}">
                <a16:creationId xmlns:a16="http://schemas.microsoft.com/office/drawing/2014/main" xmlns="" id="{7AB4D14B-B76A-426C-BAF3-048387D4192B}"/>
              </a:ext>
            </a:extLst>
          </p:cNvPr>
          <p:cNvSpPr txBox="1">
            <a:spLocks/>
          </p:cNvSpPr>
          <p:nvPr/>
        </p:nvSpPr>
        <p:spPr>
          <a:xfrm>
            <a:off x="5516996" y="2295243"/>
            <a:ext cx="6539655" cy="1086428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3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Спортивный зал.    4. Тренажерный зал.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602" y="2857251"/>
            <a:ext cx="3316049" cy="2487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17" y="2858133"/>
            <a:ext cx="3154897" cy="2366172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7F17DE1F-3A25-4A40-861A-415217213F87}"/>
              </a:ext>
            </a:extLst>
          </p:cNvPr>
          <p:cNvSpPr txBox="1">
            <a:spLocks/>
          </p:cNvSpPr>
          <p:nvPr/>
        </p:nvSpPr>
        <p:spPr>
          <a:xfrm>
            <a:off x="135349" y="1186554"/>
            <a:ext cx="12191999" cy="749808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60053B-9BB8-44E1-A01C-4D94A3466F7B}"/>
              </a:ext>
            </a:extLst>
          </p:cNvPr>
          <p:cNvSpPr txBox="1"/>
          <p:nvPr/>
        </p:nvSpPr>
        <p:spPr>
          <a:xfrm>
            <a:off x="135350" y="1776699"/>
            <a:ext cx="1219199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навыки отрабатываются  на 6-и учебных объектах.</a:t>
            </a:r>
          </a:p>
        </p:txBody>
      </p:sp>
    </p:spTree>
    <p:extLst>
      <p:ext uri="{BB962C8B-B14F-4D97-AF65-F5344CB8AC3E}">
        <p14:creationId xmlns:p14="http://schemas.microsoft.com/office/powerpoint/2010/main" val="35217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D453BD70-476C-4EEF-83B1-DE415C0642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 r="29460" b="20700"/>
          <a:stretch/>
        </p:blipFill>
        <p:spPr>
          <a:xfrm>
            <a:off x="8167892" y="3822576"/>
            <a:ext cx="3963015" cy="276893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CE2609C3-66C9-4F50-BAE7-A14AB89E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3531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Материально – техническая база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учебного пункта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 ПСО ФПС </a:t>
            </a: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ГУ МЧС РОССИИ ПО ИВАНОВСКОЙ ОБЛАСТИ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xmlns="" id="{F16148D9-25B4-4EF2-8F9F-28F6A533A10C}"/>
              </a:ext>
            </a:extLst>
          </p:cNvPr>
          <p:cNvSpPr txBox="1">
            <a:spLocks/>
          </p:cNvSpPr>
          <p:nvPr/>
        </p:nvSpPr>
        <p:spPr>
          <a:xfrm>
            <a:off x="-74428" y="1996652"/>
            <a:ext cx="6400800" cy="1335309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alt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Учебно-тренировочный полигон подготовки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alt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пожарных и спасателей –ПСО ОГКУ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Иваново, ул. 5 Проезд, 18/56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717F55D7-A40A-4878-8498-11E468BBB77A}"/>
              </a:ext>
            </a:extLst>
          </p:cNvPr>
          <p:cNvSpPr txBox="1">
            <a:spLocks/>
          </p:cNvSpPr>
          <p:nvPr/>
        </p:nvSpPr>
        <p:spPr>
          <a:xfrm>
            <a:off x="6337858" y="1955436"/>
            <a:ext cx="5865628" cy="1276886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база 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ИПСА ГПС МЧС России 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(с. Бибирево Ивановского района)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A0667A2-6E23-486A-A537-A1A706B27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8"/>
          <a:stretch/>
        </p:blipFill>
        <p:spPr>
          <a:xfrm>
            <a:off x="6095999" y="3526041"/>
            <a:ext cx="3053576" cy="3272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02" y="4353339"/>
            <a:ext cx="3339548" cy="2504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" y="3429000"/>
            <a:ext cx="3379304" cy="2534478"/>
          </a:xfrm>
          <a:prstGeom prst="rect">
            <a:avLst/>
          </a:prstGeom>
        </p:spPr>
      </p:pic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D376461F-F658-41C5-90AD-7CF66A6B14D1}"/>
              </a:ext>
            </a:extLst>
          </p:cNvPr>
          <p:cNvSpPr txBox="1">
            <a:spLocks/>
          </p:cNvSpPr>
          <p:nvPr/>
        </p:nvSpPr>
        <p:spPr>
          <a:xfrm>
            <a:off x="135349" y="1186554"/>
            <a:ext cx="12191999" cy="749808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FE4C77-F72F-484F-B9C9-1E34504CB07C}"/>
              </a:ext>
            </a:extLst>
          </p:cNvPr>
          <p:cNvSpPr txBox="1"/>
          <p:nvPr/>
        </p:nvSpPr>
        <p:spPr>
          <a:xfrm>
            <a:off x="135350" y="1650959"/>
            <a:ext cx="1219199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buClrTx/>
              <a:buSzTx/>
            </a:pPr>
            <a:r>
              <a:rPr lang="ru-RU" alt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навыки отрабатываются  на 6-и учебных объектах.</a:t>
            </a:r>
          </a:p>
        </p:txBody>
      </p:sp>
    </p:spTree>
    <p:extLst>
      <p:ext uri="{BB962C8B-B14F-4D97-AF65-F5344CB8AC3E}">
        <p14:creationId xmlns:p14="http://schemas.microsoft.com/office/powerpoint/2010/main" val="33585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0047" y="1460462"/>
            <a:ext cx="3124202" cy="47968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altLang="ru-RU" sz="5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Спальные помещения</a:t>
            </a:r>
          </a:p>
          <a:p>
            <a:pPr algn="ctr"/>
            <a:endParaRPr lang="ru-RU" dirty="0"/>
          </a:p>
        </p:txBody>
      </p:sp>
      <p:pic>
        <p:nvPicPr>
          <p:cNvPr id="5" name="Рисунок 15" descr="DSCF13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75" y="4001866"/>
            <a:ext cx="3891090" cy="265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46" y="1976436"/>
            <a:ext cx="4004455" cy="300334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B9B1360-5C5C-4C62-AB80-17021CF7F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3531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Материально – техническая база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учебного пункта </a:t>
            </a:r>
            <a:br>
              <a:rPr lang="ru-RU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 ПСО ФПС </a:t>
            </a:r>
            <a:r>
              <a:rPr lang="ru-RU" sz="20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гпс</a:t>
            </a:r>
            <a:r>
              <a:rPr 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ГУ МЧС РОССИИ ПО ИВАНОВСКОЙ ОБЛАСТИ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F5A29BA1-2496-4A05-9C64-E8AEC2237E71}"/>
              </a:ext>
            </a:extLst>
          </p:cNvPr>
          <p:cNvSpPr txBox="1">
            <a:spLocks/>
          </p:cNvSpPr>
          <p:nvPr/>
        </p:nvSpPr>
        <p:spPr>
          <a:xfrm>
            <a:off x="7362555" y="1434176"/>
            <a:ext cx="2706265" cy="4796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Кухня - столовая </a:t>
            </a:r>
          </a:p>
          <a:p>
            <a:pPr algn="ctr"/>
            <a:endParaRPr lang="ru-RU" dirty="0"/>
          </a:p>
        </p:txBody>
      </p:sp>
      <p:pic>
        <p:nvPicPr>
          <p:cNvPr id="8" name="Рисунок 16" descr="DSCF1325">
            <a:extLst>
              <a:ext uri="{FF2B5EF4-FFF2-40B4-BE49-F238E27FC236}">
                <a16:creationId xmlns:a16="http://schemas.microsoft.com/office/drawing/2014/main" xmlns="" id="{D798D28E-F439-4122-A58B-7B3B82EC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4" y="1976436"/>
            <a:ext cx="3570235" cy="256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7" descr="DSCF1324">
            <a:extLst>
              <a:ext uri="{FF2B5EF4-FFF2-40B4-BE49-F238E27FC236}">
                <a16:creationId xmlns:a16="http://schemas.microsoft.com/office/drawing/2014/main" xmlns="" id="{3FAC171C-CAAD-43CB-BFB5-1C5DC581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63" y="4318817"/>
            <a:ext cx="3164008" cy="228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3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6479</TotalTime>
  <Words>346</Words>
  <Application>Microsoft Office PowerPoint</Application>
  <PresentationFormat>Произвольный</PresentationFormat>
  <Paragraphs>65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Сектор</vt:lpstr>
      <vt:lpstr>Учебный пункт  федеральной противопожарной службы  1 пожарно-спасательного отряда федеральной противопожарной службы государственной противопожарной службы главного управления мчс россии  по ивановской области</vt:lpstr>
      <vt:lpstr>ПРАВОУСТАНАВЛИВАЮЩИЕ ДОУМЕНТЫ учебного пункта ФПС 1 ПСО ФПС ГПС ГУ МЧС России по Ивановской области</vt:lpstr>
      <vt:lpstr>ОСНОВНЫЕ НОРМАТИВНЫЕ ДОКУМЕНТЫ, РЕГЛАМЕНТИРУЮЩИЕ ОБРАЗОВАТЕЛЬНУЮ ДЕЯТЕЛЬНОСТЬ учебного пункта ФПС 1 ПСО ФПС ГПС ГУ МЧС России по Ивановской области</vt:lpstr>
      <vt:lpstr>Презентация PowerPoint</vt:lpstr>
      <vt:lpstr>ПРОГРАММЫ ПРОФЕССИОНАЛЬНОГО ОБУЧЕНИЯ и  дополнительного профессионального образования РЕАЛИЗуемые учебнЫМ пунктом ФПС 1 ПСО ФПС ГПС ГУ МЧС России по Ивановской области</vt:lpstr>
      <vt:lpstr>Материально – техническая база  учебного пункта  фпс 1 ПСО ФПС гпс ГУ МЧС РОССИИ ПО ИВАНОВСКОЙ ОБЛАСТИ</vt:lpstr>
      <vt:lpstr>Материально – техническая база  учебного пункта  фпс 1 ПСО ФПС гпс ГУ МЧС РОССИИ ПО ИВАНОВСКОЙ ОБЛАСТИ</vt:lpstr>
      <vt:lpstr>Материально – техническая база  учебного пункта  фпс 1 ПСО ФПС гпс ГУ МЧС РОССИИ ПО ИВАНОВСКОЙ ОБЛАСТИ</vt:lpstr>
      <vt:lpstr>Материально – техническая база  учебного пункта  фпс 1 ПСО ФПС гпс ГУ МЧС РОССИИ ПО ИВАНОВСКОЙ ОБЛАСТИ</vt:lpstr>
      <vt:lpstr>ДЕЯТЕЛЬНОСТЬ УЧЕБНОго ПУНКТа ФПС 1 ПСО ФПС ГПС Главного управления  МЧС России по ивановской области</vt:lpstr>
      <vt:lpstr>итоги ОбученИЯ  в учебном пункте фпс 1 ПСО ФПС гпс главного управления МЧС россии по ивановской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ФОРМУЛЯР  учебного пункта ФПС ГПС ФГКУ «1 ОФПС по  Ивановской области»</dc:title>
  <dc:creator>Maxim</dc:creator>
  <cp:lastModifiedBy>1</cp:lastModifiedBy>
  <cp:revision>307</cp:revision>
  <cp:lastPrinted>2021-02-03T08:31:45Z</cp:lastPrinted>
  <dcterms:created xsi:type="dcterms:W3CDTF">2017-05-31T07:49:58Z</dcterms:created>
  <dcterms:modified xsi:type="dcterms:W3CDTF">2023-12-22T07:56:15Z</dcterms:modified>
</cp:coreProperties>
</file>