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82" r:id="rId5"/>
    <p:sldId id="28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70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65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4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491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98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1945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778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177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1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8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79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78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67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32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3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11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3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E201BC-C94B-4C7C-99D2-F9CBCE7336EF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BF3D60E-80BC-4AA6-A12E-5C34A4DAA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218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8878" y="2764466"/>
            <a:ext cx="11601331" cy="38817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Учебный пункт </a:t>
            </a: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федеральной противопожарной службы</a:t>
            </a:r>
            <a:b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 пожарно-спасательного отряда федеральной противопожарной службы государственной противопожарной службы главного управления </a:t>
            </a:r>
            <a:r>
              <a:rPr lang="ru-RU" sz="3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мчс</a:t>
            </a: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россии</a:t>
            </a: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по ивановской области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920" y="198780"/>
            <a:ext cx="2548722" cy="254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5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02463" y="1309911"/>
            <a:ext cx="7057510" cy="71956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учебного пункта</a:t>
            </a:r>
            <a:b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настоящее время)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20524" y="2396883"/>
            <a:ext cx="6021388" cy="3918856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Подполковник внутренней службы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РЯДНИНИЧЕВ Виктор Викторович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Нагрудный знак «ЗА ЗАСЛУГИ»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220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К 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14.05.2013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Памятная медаль «Маршал Василий Чуйков»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297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К 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07.09.2015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 ОТЛИЧИЕ В СЛУЖБЕ»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№42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НС 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26.03.2015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Памятная медаль «85 ЛЕТ ГРАЖДАНСКОЙ ОБОРОНЕ» 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№298 – К от 25.09.2017 г.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 ОТЛИЧИЕ В СЛУЖБЕ»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№41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29.04.2020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D6066A37-8A5B-47E9-85A8-830A6852DEC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42502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СОСТАВ учебного пункта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фпс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ПСО ФПС ГПС главного управления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ивановской области</a:t>
            </a: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1" r="6621"/>
          <a:stretch>
            <a:fillRect/>
          </a:stretch>
        </p:blipFill>
        <p:spPr>
          <a:xfrm>
            <a:off x="936625" y="1358900"/>
            <a:ext cx="3281363" cy="4572000"/>
          </a:xfrm>
        </p:spPr>
      </p:pic>
    </p:spTree>
    <p:extLst>
      <p:ext uri="{BB962C8B-B14F-4D97-AF65-F5344CB8AC3E}">
        <p14:creationId xmlns:p14="http://schemas.microsoft.com/office/powerpoint/2010/main" val="23571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362" y="999462"/>
            <a:ext cx="7602050" cy="55991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учебного пункта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4321" y="1616334"/>
            <a:ext cx="6362095" cy="50183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Майор внутренней службы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ВИНОГРАДОВА Светлана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Геннадьевна</a:t>
            </a:r>
          </a:p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Памятная медаль МЧС России «МАРШАЛ ВАСИЛИЙ ЧУЙКОВ» 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298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К 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25.09.2017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Нагрудный знак МЧС России «ЗА ЗАСЛУГИ» 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№93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К 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19.02.2018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МЧС России «ЗА ОТЛИЧИЕ В СЛУЖБЕ»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№62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30.04.2021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xmlns="" id="{BD426353-0744-42DD-9938-666C1F128E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42502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СОСТАВ учебного пункта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фпс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ПСО ФПС ГПС главного управления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ивановской области</a:t>
            </a: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9" r="5409"/>
          <a:stretch>
            <a:fillRect/>
          </a:stretch>
        </p:blipFill>
        <p:spPr>
          <a:xfrm>
            <a:off x="8186738" y="1776413"/>
            <a:ext cx="3281362" cy="4572000"/>
          </a:xfrm>
        </p:spPr>
      </p:pic>
    </p:spTree>
    <p:extLst>
      <p:ext uri="{BB962C8B-B14F-4D97-AF65-F5344CB8AC3E}">
        <p14:creationId xmlns:p14="http://schemas.microsoft.com/office/powerpoint/2010/main" val="21541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444" y="1232103"/>
            <a:ext cx="10403111" cy="3528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 ПреподавателЬ специальных Дисциплин учебного пункта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630" y="1724711"/>
            <a:ext cx="4353552" cy="9675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Майор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службы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ВОЛКОВ Сергей Александрович</a:t>
            </a:r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xmlns="" id="{ECA039AD-E6A8-44E8-876F-54EB9C04A1FD}"/>
              </a:ext>
            </a:extLst>
          </p:cNvPr>
          <p:cNvSpPr txBox="1">
            <a:spLocks/>
          </p:cNvSpPr>
          <p:nvPr/>
        </p:nvSpPr>
        <p:spPr>
          <a:xfrm>
            <a:off x="37214" y="0"/>
            <a:ext cx="12117572" cy="1081069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СОСТАВ учебного пункта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фпс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ПСО ФПС ГПС главного управления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ивановской области</a:t>
            </a: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568792" y="2583743"/>
            <a:ext cx="6021388" cy="50183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МЧС России «ЗА ОТЛИЧИЕ В СЛУЖБЕ»          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№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НС от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.03.2014 г.</a:t>
            </a:r>
          </a:p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МЧС России «ЗА ОТЛИЧИЕ В СЛУЖБЕ»          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МЧС России №40 – ВН от 22.04.2019 г.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" r="2153"/>
          <a:stretch>
            <a:fillRect/>
          </a:stretch>
        </p:blipFill>
        <p:spPr>
          <a:xfrm>
            <a:off x="6984864" y="1763486"/>
            <a:ext cx="3280974" cy="4572000"/>
          </a:xfrm>
        </p:spPr>
      </p:pic>
    </p:spTree>
    <p:extLst>
      <p:ext uri="{BB962C8B-B14F-4D97-AF65-F5344CB8AC3E}">
        <p14:creationId xmlns:p14="http://schemas.microsoft.com/office/powerpoint/2010/main" val="365965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80" y="1025266"/>
            <a:ext cx="10696468" cy="467695"/>
          </a:xfrm>
        </p:spPr>
        <p:txBody>
          <a:bodyPr>
            <a:normAutofit/>
          </a:bodyPr>
          <a:lstStyle/>
          <a:p>
            <a:pPr algn="ctr"/>
            <a:r>
              <a:rPr lang="ru-RU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специальных дисциплин учебного пункта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4306" y="1427954"/>
            <a:ext cx="4353552" cy="967562"/>
          </a:xfrm>
        </p:spPr>
        <p:txBody>
          <a:bodyPr>
            <a:normAutofit/>
          </a:bodyPr>
          <a:lstStyle/>
          <a:p>
            <a:pPr algn="ctr"/>
            <a:r>
              <a:rPr lang="ru-RU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лейтенант</a:t>
            </a:r>
          </a:p>
          <a:p>
            <a:pPr algn="ctr"/>
            <a:r>
              <a:rPr lang="ru-RU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службы</a:t>
            </a:r>
          </a:p>
          <a:p>
            <a:pPr algn="ctr"/>
            <a:r>
              <a:rPr lang="ru-RU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КОЛЫГИНА Лада Сергеевна</a:t>
            </a:r>
            <a:endParaRPr lang="ru-RU" sz="1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3">
            <a:extLst>
              <a:ext uri="{FF2B5EF4-FFF2-40B4-BE49-F238E27FC236}">
                <a16:creationId xmlns:a16="http://schemas.microsoft.com/office/drawing/2014/main" xmlns="" id="{35A8BFA6-4558-41AE-A3F9-32758783974B}"/>
              </a:ext>
            </a:extLst>
          </p:cNvPr>
          <p:cNvSpPr txBox="1">
            <a:spLocks/>
          </p:cNvSpPr>
          <p:nvPr/>
        </p:nvSpPr>
        <p:spPr>
          <a:xfrm>
            <a:off x="-610413" y="1555555"/>
            <a:ext cx="5522335" cy="8086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лейтенант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службы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ПОРЯДОЧНОВА Ксения Андреевна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3">
            <a:extLst>
              <a:ext uri="{FF2B5EF4-FFF2-40B4-BE49-F238E27FC236}">
                <a16:creationId xmlns:a16="http://schemas.microsoft.com/office/drawing/2014/main" xmlns="" id="{5B047579-0A27-4F03-ACBF-EBEC995F122E}"/>
              </a:ext>
            </a:extLst>
          </p:cNvPr>
          <p:cNvSpPr txBox="1">
            <a:spLocks/>
          </p:cNvSpPr>
          <p:nvPr/>
        </p:nvSpPr>
        <p:spPr>
          <a:xfrm>
            <a:off x="8070569" y="5986040"/>
            <a:ext cx="4175445" cy="6535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спорта России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пожарно-прикладному спорту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F78DFC21-73D9-47BA-9D0A-78F2CE847C4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42502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СОСТАВ учебного пункта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фпс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ПСО ФПС ГПС главного управления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ивановской области</a:t>
            </a:r>
          </a:p>
        </p:txBody>
      </p:sp>
      <p:sp>
        <p:nvSpPr>
          <p:cNvPr id="12" name="Текст 3"/>
          <p:cNvSpPr txBox="1">
            <a:spLocks/>
          </p:cNvSpPr>
          <p:nvPr/>
        </p:nvSpPr>
        <p:spPr>
          <a:xfrm>
            <a:off x="7968970" y="1437988"/>
            <a:ext cx="4353552" cy="9675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лейтенант</a:t>
            </a:r>
          </a:p>
          <a:p>
            <a:pPr algn="ctr"/>
            <a:r>
              <a:rPr lang="ru-RU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службы</a:t>
            </a:r>
          </a:p>
          <a:p>
            <a:pPr algn="ctr"/>
            <a:r>
              <a:rPr lang="ru-RU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ЛАЗАРЕВ Егор Анатольевич</a:t>
            </a:r>
            <a:endParaRPr lang="ru-RU" sz="1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Текст 3">
            <a:extLst>
              <a:ext uri="{FF2B5EF4-FFF2-40B4-BE49-F238E27FC236}">
                <a16:creationId xmlns:a16="http://schemas.microsoft.com/office/drawing/2014/main" xmlns="" id="{5B047579-0A27-4F03-ACBF-EBEC995F122E}"/>
              </a:ext>
            </a:extLst>
          </p:cNvPr>
          <p:cNvSpPr txBox="1">
            <a:spLocks/>
          </p:cNvSpPr>
          <p:nvPr/>
        </p:nvSpPr>
        <p:spPr>
          <a:xfrm>
            <a:off x="3973173" y="6012350"/>
            <a:ext cx="4175445" cy="6535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спорта России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пожарно-прикладному спорту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" b="1378"/>
          <a:stretch>
            <a:fillRect/>
          </a:stretch>
        </p:blipFill>
        <p:spPr>
          <a:xfrm>
            <a:off x="4936058" y="2557355"/>
            <a:ext cx="2227987" cy="3104675"/>
          </a:xfr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31" y="2968624"/>
            <a:ext cx="2244275" cy="2390705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846" y="2602165"/>
            <a:ext cx="2244275" cy="2992366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34534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6292</TotalTime>
  <Words>335</Words>
  <Application>Microsoft Office PowerPoint</Application>
  <PresentationFormat>Произвольный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Сектор</vt:lpstr>
      <vt:lpstr>Учебный пункт  федеральной противопожарной службы  1 пожарно-спасательного отряда федеральной противопожарной службы государственной противопожарной службы главного управления мчс россии  по ивановской области</vt:lpstr>
      <vt:lpstr>Начальник учебного пункта (2022- по настоящее время)</vt:lpstr>
      <vt:lpstr>Заместитель начальника учебного пункта</vt:lpstr>
      <vt:lpstr>Старший  ПреподавателЬ специальных Дисциплин учебного пункта</vt:lpstr>
      <vt:lpstr>ПреподавателИ специальных дисциплин учебного пункта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ФОРМУЛЯР  учебного пункта ФПС ГПС ФГКУ «1 ОФПС по  Ивановской области»</dc:title>
  <dc:creator>Maxim</dc:creator>
  <cp:lastModifiedBy>1</cp:lastModifiedBy>
  <cp:revision>299</cp:revision>
  <cp:lastPrinted>2017-12-22T06:33:27Z</cp:lastPrinted>
  <dcterms:created xsi:type="dcterms:W3CDTF">2017-05-31T07:49:58Z</dcterms:created>
  <dcterms:modified xsi:type="dcterms:W3CDTF">2023-11-14T06:12:38Z</dcterms:modified>
</cp:coreProperties>
</file>