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908" r:id="rId1"/>
    <p:sldMasterId id="2147485933" r:id="rId2"/>
  </p:sldMasterIdLst>
  <p:notesMasterIdLst>
    <p:notesMasterId r:id="rId12"/>
  </p:notesMasterIdLst>
  <p:handoutMasterIdLst>
    <p:handoutMasterId r:id="rId13"/>
  </p:handoutMasterIdLst>
  <p:sldIdLst>
    <p:sldId id="804" r:id="rId3"/>
    <p:sldId id="837" r:id="rId4"/>
    <p:sldId id="839" r:id="rId5"/>
    <p:sldId id="842" r:id="rId6"/>
    <p:sldId id="819" r:id="rId7"/>
    <p:sldId id="826" r:id="rId8"/>
    <p:sldId id="835" r:id="rId9"/>
    <p:sldId id="838" r:id="rId10"/>
    <p:sldId id="834" r:id="rId11"/>
  </p:sldIdLst>
  <p:sldSz cx="12192000" cy="6858000"/>
  <p:notesSz cx="6807200" cy="99393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33038" indent="121534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667666" indent="241511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002287" indent="361472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335328" indent="482995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72915" algn="l" defTabSz="909158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27495" algn="l" defTabSz="909158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182082" algn="l" defTabSz="909158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36662" algn="l" defTabSz="909158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393"/>
    <a:srgbClr val="FFAFAF"/>
    <a:srgbClr val="7DFFB8"/>
    <a:srgbClr val="FFFF00"/>
    <a:srgbClr val="BDFFDB"/>
    <a:srgbClr val="FF8181"/>
    <a:srgbClr val="A7D9FF"/>
    <a:srgbClr val="F5D67F"/>
    <a:srgbClr val="FFD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1" autoAdjust="0"/>
    <p:restoredTop sz="99269" autoAdjust="0"/>
  </p:normalViewPr>
  <p:slideViewPr>
    <p:cSldViewPr snapToGrid="0">
      <p:cViewPr varScale="1">
        <p:scale>
          <a:sx n="116" d="100"/>
          <a:sy n="116" d="100"/>
        </p:scale>
        <p:origin x="354" y="108"/>
      </p:cViewPr>
      <p:guideLst>
        <p:guide orient="horz" pos="2160"/>
        <p:guide pos="3840"/>
        <p:guide orient="horz" pos="21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4" cy="496809"/>
          </a:xfrm>
          <a:prstGeom prst="rect">
            <a:avLst/>
          </a:prstGeom>
        </p:spPr>
        <p:txBody>
          <a:bodyPr vert="horz" lIns="91826" tIns="45914" rIns="91826" bIns="45914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5140" y="0"/>
            <a:ext cx="2950473" cy="496809"/>
          </a:xfrm>
          <a:prstGeom prst="rect">
            <a:avLst/>
          </a:prstGeom>
        </p:spPr>
        <p:txBody>
          <a:bodyPr vert="horz" lIns="91826" tIns="45914" rIns="91826" bIns="45914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6A9261-763F-4595-9D33-6831CE5AAF44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0943"/>
            <a:ext cx="2950474" cy="496809"/>
          </a:xfrm>
          <a:prstGeom prst="rect">
            <a:avLst/>
          </a:prstGeom>
        </p:spPr>
        <p:txBody>
          <a:bodyPr vert="horz" lIns="91826" tIns="45914" rIns="91826" bIns="45914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5140" y="9440943"/>
            <a:ext cx="2950473" cy="496809"/>
          </a:xfrm>
          <a:prstGeom prst="rect">
            <a:avLst/>
          </a:prstGeom>
        </p:spPr>
        <p:txBody>
          <a:bodyPr vert="horz" wrap="square" lIns="91826" tIns="45914" rIns="91826" bIns="459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08A7210-4702-46C9-8FD7-D6E0981493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5527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0474" cy="495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34" tIns="45817" rIns="91634" bIns="4581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140" y="0"/>
            <a:ext cx="2950473" cy="495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34" tIns="45817" rIns="91634" bIns="458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29400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292" y="4720472"/>
            <a:ext cx="5448617" cy="447444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34" tIns="45817" rIns="91634" bIns="458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2531"/>
            <a:ext cx="2950474" cy="495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34" tIns="45817" rIns="91634" bIns="4581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140" y="9442531"/>
            <a:ext cx="2950473" cy="495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34" tIns="45817" rIns="91634" bIns="458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DF80509-AA4E-4882-A556-F406AECDCD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8496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33038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667666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002287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335328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1670818" algn="l" defTabSz="6683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04984" algn="l" defTabSz="6683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39155" algn="l" defTabSz="6683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673295" algn="l" defTabSz="6683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68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6121" indent="-286970" defTabSz="92468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7877" indent="-229576" defTabSz="92468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7028" indent="-229576" defTabSz="92468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6181" indent="-229576" defTabSz="92468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25330" indent="-229576" defTabSz="9246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4481" indent="-229576" defTabSz="9246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43634" indent="-229576" defTabSz="9246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02783" indent="-229576" defTabSz="9246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6B8982-122F-4F1F-B92F-2BD35628E040}" type="slidenum">
              <a:rPr lang="ru-RU">
                <a:solidFill>
                  <a:prstClr val="black"/>
                </a:solidFill>
              </a:rPr>
              <a:pPr eaLnBrk="1" hangingPunct="1"/>
              <a:t>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42950"/>
            <a:ext cx="6635750" cy="3732213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88722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68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6121" indent="-286970" defTabSz="92468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7877" indent="-229576" defTabSz="92468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7028" indent="-229576" defTabSz="92468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6181" indent="-229576" defTabSz="92468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25330" indent="-229576" defTabSz="9246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4481" indent="-229576" defTabSz="9246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43634" indent="-229576" defTabSz="9246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02783" indent="-229576" defTabSz="9246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6B8982-122F-4F1F-B92F-2BD35628E040}" type="slidenum">
              <a:rPr lang="ru-RU">
                <a:solidFill>
                  <a:prstClr val="black"/>
                </a:solidFill>
              </a:rPr>
              <a:pPr eaLnBrk="1" hangingPunct="1"/>
              <a:t>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42950"/>
            <a:ext cx="6635750" cy="3732213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88722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68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6121" indent="-286970" defTabSz="92468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7877" indent="-229576" defTabSz="92468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7028" indent="-229576" defTabSz="92468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6181" indent="-229576" defTabSz="92468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25330" indent="-229576" defTabSz="9246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4481" indent="-229576" defTabSz="9246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43634" indent="-229576" defTabSz="9246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02783" indent="-229576" defTabSz="9246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6B8982-122F-4F1F-B92F-2BD35628E040}" type="slidenum">
              <a:rPr lang="ru-RU">
                <a:solidFill>
                  <a:prstClr val="black"/>
                </a:solidFill>
              </a:rPr>
              <a:pPr eaLnBrk="1" hangingPunct="1"/>
              <a:t>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42950"/>
            <a:ext cx="6635750" cy="3732213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88722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68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6121" indent="-286970" defTabSz="92468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7877" indent="-229576" defTabSz="92468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7028" indent="-229576" defTabSz="92468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6181" indent="-229576" defTabSz="92468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25330" indent="-229576" defTabSz="9246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4481" indent="-229576" defTabSz="9246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43634" indent="-229576" defTabSz="9246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02783" indent="-229576" defTabSz="9246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6B8982-122F-4F1F-B92F-2BD35628E040}" type="slidenum">
              <a:rPr lang="ru-RU">
                <a:solidFill>
                  <a:prstClr val="black"/>
                </a:solidFill>
              </a:rPr>
              <a:pPr eaLnBrk="1" hangingPunct="1"/>
              <a:t>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42950"/>
            <a:ext cx="6635750" cy="3732213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98689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68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6121" indent="-286970" defTabSz="92468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7877" indent="-229576" defTabSz="92468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7028" indent="-229576" defTabSz="92468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6181" indent="-229576" defTabSz="92468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25330" indent="-229576" defTabSz="9246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4481" indent="-229576" defTabSz="9246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43634" indent="-229576" defTabSz="9246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02783" indent="-229576" defTabSz="9246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6B8982-122F-4F1F-B92F-2BD35628E040}" type="slidenum">
              <a:rPr lang="ru-RU">
                <a:solidFill>
                  <a:prstClr val="black"/>
                </a:solidFill>
              </a:rPr>
              <a:pPr eaLnBrk="1" hangingPunct="1"/>
              <a:t>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42950"/>
            <a:ext cx="6635750" cy="3732213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88722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68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6121" indent="-286970" defTabSz="92468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7877" indent="-229576" defTabSz="92468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7028" indent="-229576" defTabSz="92468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6181" indent="-229576" defTabSz="92468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25330" indent="-229576" defTabSz="9246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4481" indent="-229576" defTabSz="9246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43634" indent="-229576" defTabSz="9246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02783" indent="-229576" defTabSz="9246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6B8982-122F-4F1F-B92F-2BD35628E040}" type="slidenum">
              <a:rPr lang="ru-RU">
                <a:solidFill>
                  <a:prstClr val="black"/>
                </a:solidFill>
              </a:rPr>
              <a:pPr eaLnBrk="1" hangingPunct="1"/>
              <a:t>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42950"/>
            <a:ext cx="6635750" cy="3732213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88722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8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6045" indent="-286941" defTabSz="92458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7761" indent="-229553" defTabSz="92458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6865" indent="-229553" defTabSz="92458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5971" indent="-229553" defTabSz="92458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25073" indent="-229553" defTabSz="924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4178" indent="-229553" defTabSz="924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43284" indent="-229553" defTabSz="924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02386" indent="-229553" defTabSz="924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6B8982-122F-4F1F-B92F-2BD35628E040}" type="slidenum">
              <a:rPr lang="ru-RU">
                <a:solidFill>
                  <a:prstClr val="black"/>
                </a:solidFill>
              </a:rPr>
              <a:pPr eaLnBrk="1" hangingPunct="1"/>
              <a:t>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42950"/>
            <a:ext cx="6635750" cy="3732213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97570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-15552"/>
            <a:chExt cx="15119350" cy="993710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992448"/>
              <a:ext cx="15119350" cy="8896062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txBody>
            <a:bodyPr anchor="ctr"/>
            <a:lstStyle/>
            <a:p>
              <a:pPr algn="ctr" defTabSz="432591" eaLnBrk="1" hangingPunct="1">
                <a:defRPr/>
              </a:pPr>
              <a:endParaRPr lang="ru-RU" sz="1100" b="1" kern="0" cap="all" dirty="0">
                <a:ln w="9000" cmpd="sng">
                  <a:noFill/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-15552"/>
              <a:ext cx="15119350" cy="1206521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25400" dist="25400" dir="5400000" rotWithShape="0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txBody>
            <a:bodyPr anchor="ctr"/>
            <a:lstStyle/>
            <a:p>
              <a:pPr algn="ctr" defTabSz="432591" eaLnBrk="1" hangingPunct="1">
                <a:defRPr/>
              </a:pPr>
              <a:endParaRPr lang="ru-RU" sz="1100" kern="0">
                <a:solidFill>
                  <a:prstClr val="white"/>
                </a:solidFill>
                <a:latin typeface="Calibri"/>
                <a:cs typeface="Arial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9028306"/>
              <a:ext cx="15119350" cy="893247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25400" dist="25400" dir="16200000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txBody>
            <a:bodyPr anchor="ctr"/>
            <a:lstStyle/>
            <a:p>
              <a:pPr algn="ctr" defTabSz="432591" eaLnBrk="1" hangingPunct="1">
                <a:defRPr/>
              </a:pPr>
              <a:endParaRPr lang="ru-RU" sz="1100" kern="0">
                <a:solidFill>
                  <a:prstClr val="white"/>
                </a:solidFill>
                <a:latin typeface="Calibri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453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-5920"/>
            <a:ext cx="12192000" cy="782447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txBody>
          <a:bodyPr lIns="62502" tIns="31243" rIns="62502" bIns="31243" anchor="ctr"/>
          <a:lstStyle/>
          <a:p>
            <a:pPr algn="ctr" defTabSz="6248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b="1" kern="0" cap="all" dirty="0">
              <a:ln w="9000" cmpd="sng">
                <a:noFill/>
                <a:prstDash val="solid"/>
              </a:ln>
              <a:solidFill>
                <a:prstClr val="white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379267" y="226494"/>
            <a:ext cx="425451" cy="47836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5" name="Группа 3"/>
          <p:cNvGrpSpPr>
            <a:grpSpLocks/>
          </p:cNvGrpSpPr>
          <p:nvPr userDrawn="1"/>
        </p:nvGrpSpPr>
        <p:grpSpPr bwMode="auto">
          <a:xfrm>
            <a:off x="0" y="6455839"/>
            <a:ext cx="12192000" cy="103717"/>
            <a:chOff x="0" y="6404550"/>
            <a:chExt cx="9144000" cy="457200"/>
          </a:xfrm>
        </p:grpSpPr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0" y="6553839"/>
              <a:ext cx="9144000" cy="158622"/>
            </a:xfrm>
            <a:prstGeom prst="rect">
              <a:avLst/>
            </a:prstGeom>
            <a:gradFill rotWithShape="0">
              <a:gsLst>
                <a:gs pos="0">
                  <a:srgbClr val="00B0F0"/>
                </a:gs>
                <a:gs pos="25000">
                  <a:srgbClr val="1F497D"/>
                </a:gs>
                <a:gs pos="50000">
                  <a:srgbClr val="0084CF"/>
                </a:gs>
                <a:gs pos="75000">
                  <a:srgbClr val="1F497D"/>
                </a:gs>
                <a:gs pos="100000">
                  <a:srgbClr val="00B0F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 smtClean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0" y="6404550"/>
              <a:ext cx="9144000" cy="149289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 smtClean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" name="Прямоугольник 7"/>
            <p:cNvSpPr>
              <a:spLocks noChangeArrowheads="1"/>
            </p:cNvSpPr>
            <p:nvPr userDrawn="1"/>
          </p:nvSpPr>
          <p:spPr bwMode="auto">
            <a:xfrm>
              <a:off x="0" y="6712461"/>
              <a:ext cx="9144000" cy="149289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 smtClean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97681" y="202161"/>
            <a:ext cx="10808777" cy="571440"/>
          </a:xfrm>
          <a:prstGeom prst="rect">
            <a:avLst/>
          </a:prstGeom>
        </p:spPr>
        <p:txBody>
          <a:bodyPr lIns="62502" tIns="31243" rIns="62502" bIns="31243" anchor="ctr">
            <a:normAutofit/>
          </a:bodyPr>
          <a:lstStyle>
            <a:lvl1pPr>
              <a:lnSpc>
                <a:spcPct val="80000"/>
              </a:lnSpc>
              <a:defRPr sz="1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25"/>
          <p:cNvSpPr>
            <a:spLocks noGrp="1"/>
          </p:cNvSpPr>
          <p:nvPr>
            <p:ph type="sldNum" sz="quarter" idx="10"/>
          </p:nvPr>
        </p:nvSpPr>
        <p:spPr>
          <a:xfrm>
            <a:off x="11391901" y="6415620"/>
            <a:ext cx="338667" cy="177800"/>
          </a:xfrm>
          <a:prstGeom prst="roundRect">
            <a:avLst>
              <a:gd name="adj" fmla="val 18375"/>
            </a:avLst>
          </a:prstGeom>
          <a:solidFill>
            <a:srgbClr val="FFC000"/>
          </a:solidFill>
        </p:spPr>
        <p:txBody>
          <a:bodyPr lIns="0" tIns="0" rIns="0" bIns="0" anchor="ctr"/>
          <a:lstStyle>
            <a:lvl1pPr algn="ctr" eaLnBrk="1" hangingPunct="1">
              <a:defRPr sz="1100">
                <a:solidFill>
                  <a:srgbClr val="047CC4"/>
                </a:solidFill>
                <a:cs typeface="Arial"/>
              </a:defRPr>
            </a:lvl1pPr>
          </a:lstStyle>
          <a:p>
            <a:pPr>
              <a:defRPr/>
            </a:pPr>
            <a:fld id="{CCCF8E5E-4DA3-4C04-B9A1-73317D1DC97F}" type="slidenum">
              <a:rPr lang="ru-RU">
                <a:latin typeface="Arial" charset="0"/>
              </a:rPr>
              <a:pPr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313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-5856"/>
            <a:ext cx="12192000" cy="571439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txBody>
          <a:bodyPr lIns="62502" tIns="31243" rIns="62502" bIns="31243" anchor="ctr"/>
          <a:lstStyle/>
          <a:p>
            <a:pPr algn="ctr" defTabSz="6248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b="1" kern="0" cap="all" dirty="0">
              <a:ln w="9000" cmpd="sng">
                <a:noFill/>
                <a:prstDash val="solid"/>
              </a:ln>
              <a:solidFill>
                <a:prstClr val="white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7218" y="40225"/>
            <a:ext cx="423333" cy="47836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5" name="Группа 3"/>
          <p:cNvGrpSpPr>
            <a:grpSpLocks/>
          </p:cNvGrpSpPr>
          <p:nvPr userDrawn="1"/>
        </p:nvGrpSpPr>
        <p:grpSpPr bwMode="auto">
          <a:xfrm>
            <a:off x="0" y="6669619"/>
            <a:ext cx="12192000" cy="103716"/>
            <a:chOff x="0" y="6404550"/>
            <a:chExt cx="9144000" cy="457200"/>
          </a:xfrm>
        </p:grpSpPr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0" y="6553841"/>
              <a:ext cx="9144000" cy="158618"/>
            </a:xfrm>
            <a:prstGeom prst="rect">
              <a:avLst/>
            </a:prstGeom>
            <a:gradFill rotWithShape="0">
              <a:gsLst>
                <a:gs pos="0">
                  <a:srgbClr val="00B0F0"/>
                </a:gs>
                <a:gs pos="25000">
                  <a:srgbClr val="1F497D"/>
                </a:gs>
                <a:gs pos="50000">
                  <a:srgbClr val="0084CF"/>
                </a:gs>
                <a:gs pos="75000">
                  <a:srgbClr val="1F497D"/>
                </a:gs>
                <a:gs pos="100000">
                  <a:srgbClr val="00B0F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 smtClean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0" y="6404550"/>
              <a:ext cx="9144000" cy="149291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 smtClean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" name="Прямоугольник 7"/>
            <p:cNvSpPr>
              <a:spLocks noChangeArrowheads="1"/>
            </p:cNvSpPr>
            <p:nvPr userDrawn="1"/>
          </p:nvSpPr>
          <p:spPr bwMode="auto">
            <a:xfrm>
              <a:off x="0" y="6712459"/>
              <a:ext cx="9144000" cy="149291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 smtClean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73146" y="-5993"/>
            <a:ext cx="11527171" cy="571440"/>
          </a:xfrm>
          <a:prstGeom prst="rect">
            <a:avLst/>
          </a:prstGeom>
        </p:spPr>
        <p:txBody>
          <a:bodyPr lIns="62502" tIns="31243" rIns="62502" bIns="31243" anchor="ctr">
            <a:normAutofit/>
          </a:bodyPr>
          <a:lstStyle>
            <a:lvl1pPr>
              <a:defRPr sz="1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25"/>
          <p:cNvSpPr>
            <a:spLocks noGrp="1"/>
          </p:cNvSpPr>
          <p:nvPr>
            <p:ph type="sldNum" sz="quarter" idx="10"/>
          </p:nvPr>
        </p:nvSpPr>
        <p:spPr>
          <a:xfrm>
            <a:off x="57155" y="6614587"/>
            <a:ext cx="338667" cy="179916"/>
          </a:xfrm>
          <a:prstGeom prst="roundRect">
            <a:avLst>
              <a:gd name="adj" fmla="val 18375"/>
            </a:avLst>
          </a:prstGeom>
          <a:solidFill>
            <a:srgbClr val="FFC000"/>
          </a:solidFill>
        </p:spPr>
        <p:txBody>
          <a:bodyPr lIns="0" tIns="0" rIns="0" bIns="0" anchor="ctr"/>
          <a:lstStyle>
            <a:lvl1pPr algn="ctr" eaLnBrk="1" hangingPunct="1">
              <a:defRPr sz="1100">
                <a:solidFill>
                  <a:srgbClr val="047CC4"/>
                </a:solidFill>
                <a:cs typeface="Arial"/>
              </a:defRPr>
            </a:lvl1pPr>
          </a:lstStyle>
          <a:p>
            <a:pPr>
              <a:defRPr/>
            </a:pPr>
            <a:fld id="{4C6B4B4A-1339-4407-A702-0BADBB9C547F}" type="slidenum">
              <a:rPr lang="ru-RU">
                <a:latin typeface="Arial" charset="0"/>
              </a:rPr>
              <a:pPr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184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 userDrawn="1"/>
        </p:nvGrpSpPr>
        <p:grpSpPr bwMode="auto">
          <a:xfrm>
            <a:off x="0" y="6457953"/>
            <a:ext cx="12192000" cy="101600"/>
            <a:chOff x="0" y="6404550"/>
            <a:chExt cx="9144000" cy="457200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0" y="6556950"/>
              <a:ext cx="9144000" cy="152400"/>
            </a:xfrm>
            <a:prstGeom prst="rect">
              <a:avLst/>
            </a:prstGeom>
            <a:gradFill rotWithShape="0">
              <a:gsLst>
                <a:gs pos="0">
                  <a:srgbClr val="00B0F0"/>
                </a:gs>
                <a:gs pos="25000">
                  <a:srgbClr val="1F497D"/>
                </a:gs>
                <a:gs pos="50000">
                  <a:srgbClr val="0084CF"/>
                </a:gs>
                <a:gs pos="75000">
                  <a:srgbClr val="1F497D"/>
                </a:gs>
                <a:gs pos="100000">
                  <a:srgbClr val="00B0F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 smtClean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0" y="6404550"/>
              <a:ext cx="9144000" cy="152400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 smtClean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0" y="6709350"/>
              <a:ext cx="9144000" cy="152400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 smtClean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6" name="Номер слайда 25"/>
          <p:cNvSpPr>
            <a:spLocks noGrp="1"/>
          </p:cNvSpPr>
          <p:nvPr>
            <p:ph type="sldNum" sz="quarter" idx="10"/>
          </p:nvPr>
        </p:nvSpPr>
        <p:spPr>
          <a:xfrm>
            <a:off x="11449054" y="6417739"/>
            <a:ext cx="338667" cy="179917"/>
          </a:xfrm>
          <a:prstGeom prst="roundRect">
            <a:avLst>
              <a:gd name="adj" fmla="val 18375"/>
            </a:avLst>
          </a:prstGeom>
          <a:solidFill>
            <a:srgbClr val="FFC000"/>
          </a:solidFill>
        </p:spPr>
        <p:txBody>
          <a:bodyPr lIns="0" tIns="0" rIns="0" bIns="0" anchor="ctr"/>
          <a:lstStyle>
            <a:lvl1pPr algn="ctr" eaLnBrk="1" hangingPunct="1">
              <a:defRPr sz="1100">
                <a:solidFill>
                  <a:srgbClr val="047CC4"/>
                </a:solidFill>
                <a:cs typeface="Arial"/>
              </a:defRPr>
            </a:lvl1pPr>
          </a:lstStyle>
          <a:p>
            <a:pPr>
              <a:defRPr/>
            </a:pPr>
            <a:fld id="{FE537291-44B3-40FF-9E07-2A1A31F5BC62}" type="slidenum">
              <a:rPr lang="ru-RU">
                <a:latin typeface="Arial" charset="0"/>
              </a:rPr>
              <a:pPr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358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77"/>
            <a:ext cx="12192000" cy="6857999"/>
            <a:chOff x="0" y="-15552"/>
            <a:chExt cx="15119350" cy="993710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992448"/>
              <a:ext cx="15119350" cy="8896062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txBody>
            <a:bodyPr rtlCol="0" anchor="ctr"/>
            <a:lstStyle/>
            <a:p>
              <a:pPr algn="ctr" defTabSz="432934" eaLnBrk="1" hangingPunct="1">
                <a:defRPr/>
              </a:pPr>
              <a:endParaRPr lang="ru-RU" sz="1000" b="1" kern="0" cap="all" dirty="0">
                <a:ln w="9000" cmpd="sng">
                  <a:noFill/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-15552"/>
              <a:ext cx="15119350" cy="1206521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25400" dist="25400" dir="5400000" rotWithShape="0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txBody>
            <a:bodyPr rtlCol="0" anchor="ctr"/>
            <a:lstStyle/>
            <a:p>
              <a:pPr algn="ctr" defTabSz="432934" eaLnBrk="1" hangingPunct="1">
                <a:defRPr/>
              </a:pPr>
              <a:endParaRPr lang="ru-RU" sz="1000" kern="0">
                <a:solidFill>
                  <a:prstClr val="white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0" y="9028306"/>
              <a:ext cx="15119350" cy="893247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25400" dist="25400" dir="16200000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txBody>
            <a:bodyPr rtlCol="0" anchor="ctr"/>
            <a:lstStyle/>
            <a:p>
              <a:pPr algn="ctr" defTabSz="432934" eaLnBrk="1" hangingPunct="1">
                <a:defRPr/>
              </a:pPr>
              <a:endParaRPr lang="ru-RU" sz="1000" kern="0">
                <a:solidFill>
                  <a:prstClr val="white"/>
                </a:solidFill>
                <a:latin typeface="Calibri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4122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-5925"/>
            <a:ext cx="12192000" cy="782446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txBody>
          <a:bodyPr lIns="62551" tIns="31263" rIns="62551" bIns="31263" rtlCol="0" anchor="ctr"/>
          <a:lstStyle/>
          <a:p>
            <a:pPr algn="ctr" defTabSz="6253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b="1" kern="0" cap="all" dirty="0" smtClean="0">
              <a:ln w="9000" cmpd="sng">
                <a:noFill/>
                <a:prstDash val="solid"/>
              </a:ln>
              <a:solidFill>
                <a:prstClr val="white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79307" y="226056"/>
            <a:ext cx="424688" cy="47804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97608" y="202161"/>
            <a:ext cx="10808778" cy="571440"/>
          </a:xfrm>
          <a:prstGeom prst="rect">
            <a:avLst/>
          </a:prstGeom>
        </p:spPr>
        <p:txBody>
          <a:bodyPr lIns="62551" tIns="31263" rIns="62551" bIns="31263" anchor="ctr">
            <a:normAutofit/>
          </a:bodyPr>
          <a:lstStyle>
            <a:lvl1pPr>
              <a:lnSpc>
                <a:spcPct val="80000"/>
              </a:lnSpc>
              <a:defRPr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20" name="Группа 19"/>
          <p:cNvGrpSpPr/>
          <p:nvPr userDrawn="1"/>
        </p:nvGrpSpPr>
        <p:grpSpPr>
          <a:xfrm>
            <a:off x="0" y="6456685"/>
            <a:ext cx="12192000" cy="103481"/>
            <a:chOff x="0" y="6404550"/>
            <a:chExt cx="9144000" cy="457200"/>
          </a:xfrm>
        </p:grpSpPr>
        <p:sp>
          <p:nvSpPr>
            <p:cNvPr id="21" name="Прямоугольник 20"/>
            <p:cNvSpPr/>
            <p:nvPr userDrawn="1"/>
          </p:nvSpPr>
          <p:spPr>
            <a:xfrm>
              <a:off x="0" y="6556950"/>
              <a:ext cx="9144000" cy="152400"/>
            </a:xfrm>
            <a:prstGeom prst="rect">
              <a:avLst/>
            </a:prstGeom>
            <a:gradFill>
              <a:gsLst>
                <a:gs pos="0">
                  <a:srgbClr val="00B0F0"/>
                </a:gs>
                <a:gs pos="75000">
                  <a:srgbClr val="1F497D"/>
                </a:gs>
                <a:gs pos="50000">
                  <a:srgbClr val="0084CF"/>
                </a:gs>
                <a:gs pos="25000">
                  <a:srgbClr val="1F497D"/>
                </a:gs>
                <a:gs pos="100000">
                  <a:srgbClr val="00B0F0"/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2533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00" kern="0" smtClean="0">
                <a:solidFill>
                  <a:prstClr val="white"/>
                </a:solidFill>
                <a:latin typeface="Calibri"/>
                <a:cs typeface="Arial"/>
              </a:endParaRPr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0" y="6404550"/>
              <a:ext cx="9144000" cy="152400"/>
            </a:xfrm>
            <a:prstGeom prst="rect">
              <a:avLst/>
            </a:prstGeom>
            <a:gradFill>
              <a:gsLst>
                <a:gs pos="75000">
                  <a:srgbClr val="F79646">
                    <a:lumMod val="75000"/>
                  </a:srgbClr>
                </a:gs>
                <a:gs pos="0">
                  <a:srgbClr val="FFC000"/>
                </a:gs>
                <a:gs pos="50000">
                  <a:srgbClr val="FFC000"/>
                </a:gs>
                <a:gs pos="25000">
                  <a:srgbClr val="F79646">
                    <a:lumMod val="75000"/>
                  </a:srgbClr>
                </a:gs>
                <a:gs pos="100000">
                  <a:srgbClr val="FFC000"/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2533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00" kern="0" smtClean="0">
                <a:solidFill>
                  <a:prstClr val="white"/>
                </a:solidFill>
                <a:latin typeface="Calibri"/>
                <a:cs typeface="Arial"/>
              </a:endParaRPr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0" y="6709350"/>
              <a:ext cx="9144000" cy="152400"/>
            </a:xfrm>
            <a:prstGeom prst="rect">
              <a:avLst/>
            </a:prstGeom>
            <a:gradFill>
              <a:gsLst>
                <a:gs pos="75000">
                  <a:srgbClr val="F79646">
                    <a:lumMod val="75000"/>
                  </a:srgbClr>
                </a:gs>
                <a:gs pos="0">
                  <a:srgbClr val="FFC000"/>
                </a:gs>
                <a:gs pos="50000">
                  <a:srgbClr val="FFC000"/>
                </a:gs>
                <a:gs pos="25000">
                  <a:srgbClr val="F79646">
                    <a:lumMod val="75000"/>
                  </a:srgbClr>
                </a:gs>
                <a:gs pos="100000">
                  <a:srgbClr val="FFC000"/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2533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00" kern="0" smtClean="0">
                <a:solidFill>
                  <a:prstClr val="white"/>
                </a:solidFill>
                <a:latin typeface="Calibri"/>
                <a:cs typeface="Arial"/>
              </a:endParaRPr>
            </a:p>
          </p:txBody>
        </p:sp>
      </p:grp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>
          <a:xfrm>
            <a:off x="11391532" y="6415052"/>
            <a:ext cx="338187" cy="178800"/>
          </a:xfrm>
          <a:prstGeom prst="roundRect">
            <a:avLst>
              <a:gd name="adj" fmla="val 18375"/>
            </a:avLst>
          </a:prstGeom>
          <a:solidFill>
            <a:srgbClr val="FFC000"/>
          </a:solidFill>
        </p:spPr>
        <p:txBody>
          <a:bodyPr lIns="0" tIns="0" rIns="0" bIns="0" anchor="ctr"/>
          <a:lstStyle>
            <a:lvl1pPr algn="ctr">
              <a:defRPr sz="1000">
                <a:solidFill>
                  <a:srgbClr val="047CC4"/>
                </a:solidFill>
              </a:defRPr>
            </a:lvl1pPr>
          </a:lstStyle>
          <a:p>
            <a:pPr eaLnBrk="1" hangingPunct="1">
              <a:defRPr/>
            </a:pPr>
            <a:fld id="{7568DE6E-4FCB-4928-90B0-76D2A612753C}" type="slidenum">
              <a:rPr lang="ru-RU" smtClean="0">
                <a:latin typeface="Arial" charset="0"/>
                <a:cs typeface="Arial" charset="0"/>
              </a:rPr>
              <a:pPr eaLnBrk="1" hangingPunct="1">
                <a:defRPr/>
              </a:pPr>
              <a:t>‹#›</a:t>
            </a:fld>
            <a:endParaRPr lang="ru-RU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721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-5862"/>
            <a:ext cx="12192000" cy="571439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txBody>
          <a:bodyPr lIns="62551" tIns="31263" rIns="62551" bIns="31263" rtlCol="0" anchor="ctr"/>
          <a:lstStyle/>
          <a:p>
            <a:pPr algn="ctr" defTabSz="6253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b="1" kern="0" cap="all" dirty="0" smtClean="0">
              <a:ln w="9000" cmpd="sng">
                <a:noFill/>
                <a:prstDash val="solid"/>
              </a:ln>
              <a:solidFill>
                <a:prstClr val="white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6" y="41074"/>
            <a:ext cx="424688" cy="47804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73145" y="-5993"/>
            <a:ext cx="11527170" cy="571440"/>
          </a:xfrm>
          <a:prstGeom prst="rect">
            <a:avLst/>
          </a:prstGeom>
        </p:spPr>
        <p:txBody>
          <a:bodyPr lIns="62551" tIns="31263" rIns="62551" bIns="31263" anchor="ctr">
            <a:normAutofit/>
          </a:bodyPr>
          <a:lstStyle>
            <a:lvl1pPr>
              <a:defRPr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20" name="Группа 19"/>
          <p:cNvGrpSpPr/>
          <p:nvPr userDrawn="1"/>
        </p:nvGrpSpPr>
        <p:grpSpPr>
          <a:xfrm>
            <a:off x="0" y="6670371"/>
            <a:ext cx="12192000" cy="103481"/>
            <a:chOff x="0" y="6404550"/>
            <a:chExt cx="9144000" cy="457200"/>
          </a:xfrm>
        </p:grpSpPr>
        <p:sp>
          <p:nvSpPr>
            <p:cNvPr id="21" name="Прямоугольник 20"/>
            <p:cNvSpPr/>
            <p:nvPr userDrawn="1"/>
          </p:nvSpPr>
          <p:spPr>
            <a:xfrm>
              <a:off x="0" y="6556950"/>
              <a:ext cx="9144000" cy="152400"/>
            </a:xfrm>
            <a:prstGeom prst="rect">
              <a:avLst/>
            </a:prstGeom>
            <a:gradFill>
              <a:gsLst>
                <a:gs pos="0">
                  <a:srgbClr val="00B0F0"/>
                </a:gs>
                <a:gs pos="75000">
                  <a:srgbClr val="1F497D"/>
                </a:gs>
                <a:gs pos="50000">
                  <a:srgbClr val="0084CF"/>
                </a:gs>
                <a:gs pos="25000">
                  <a:srgbClr val="1F497D"/>
                </a:gs>
                <a:gs pos="100000">
                  <a:srgbClr val="00B0F0"/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2533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00" kern="0" smtClean="0">
                <a:solidFill>
                  <a:prstClr val="white"/>
                </a:solidFill>
                <a:latin typeface="Calibri"/>
                <a:cs typeface="Arial"/>
              </a:endParaRPr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0" y="6404550"/>
              <a:ext cx="9144000" cy="152400"/>
            </a:xfrm>
            <a:prstGeom prst="rect">
              <a:avLst/>
            </a:prstGeom>
            <a:gradFill>
              <a:gsLst>
                <a:gs pos="75000">
                  <a:srgbClr val="F79646">
                    <a:lumMod val="75000"/>
                  </a:srgbClr>
                </a:gs>
                <a:gs pos="0">
                  <a:srgbClr val="FFC000"/>
                </a:gs>
                <a:gs pos="50000">
                  <a:srgbClr val="FFC000"/>
                </a:gs>
                <a:gs pos="25000">
                  <a:srgbClr val="F79646">
                    <a:lumMod val="75000"/>
                  </a:srgbClr>
                </a:gs>
                <a:gs pos="100000">
                  <a:srgbClr val="FFC000"/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2533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00" kern="0" smtClean="0">
                <a:solidFill>
                  <a:prstClr val="white"/>
                </a:solidFill>
                <a:latin typeface="Calibri"/>
                <a:cs typeface="Arial"/>
              </a:endParaRPr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0" y="6709350"/>
              <a:ext cx="9144000" cy="152400"/>
            </a:xfrm>
            <a:prstGeom prst="rect">
              <a:avLst/>
            </a:prstGeom>
            <a:gradFill>
              <a:gsLst>
                <a:gs pos="75000">
                  <a:srgbClr val="F79646">
                    <a:lumMod val="75000"/>
                  </a:srgbClr>
                </a:gs>
                <a:gs pos="0">
                  <a:srgbClr val="FFC000"/>
                </a:gs>
                <a:gs pos="50000">
                  <a:srgbClr val="FFC000"/>
                </a:gs>
                <a:gs pos="25000">
                  <a:srgbClr val="F79646">
                    <a:lumMod val="75000"/>
                  </a:srgbClr>
                </a:gs>
                <a:gs pos="100000">
                  <a:srgbClr val="FFC000"/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2533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00" kern="0" smtClean="0">
                <a:solidFill>
                  <a:prstClr val="white"/>
                </a:solidFill>
                <a:latin typeface="Calibri"/>
                <a:cs typeface="Arial"/>
              </a:endParaRPr>
            </a:p>
          </p:txBody>
        </p:sp>
      </p:grp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>
          <a:xfrm>
            <a:off x="56849" y="6615383"/>
            <a:ext cx="338187" cy="178800"/>
          </a:xfrm>
          <a:prstGeom prst="roundRect">
            <a:avLst>
              <a:gd name="adj" fmla="val 18375"/>
            </a:avLst>
          </a:prstGeom>
          <a:solidFill>
            <a:srgbClr val="FFC000"/>
          </a:solidFill>
        </p:spPr>
        <p:txBody>
          <a:bodyPr lIns="0" tIns="0" rIns="0" bIns="0" anchor="ctr"/>
          <a:lstStyle>
            <a:lvl1pPr algn="ctr">
              <a:defRPr sz="1000">
                <a:solidFill>
                  <a:srgbClr val="047CC4"/>
                </a:solidFill>
              </a:defRPr>
            </a:lvl1pPr>
          </a:lstStyle>
          <a:p>
            <a:pPr eaLnBrk="1" hangingPunct="1">
              <a:defRPr/>
            </a:pPr>
            <a:fld id="{7568DE6E-4FCB-4928-90B0-76D2A612753C}" type="slidenum">
              <a:rPr lang="ru-RU" smtClean="0">
                <a:latin typeface="Arial" charset="0"/>
                <a:cs typeface="Arial" charset="0"/>
              </a:rPr>
              <a:pPr eaLnBrk="1" hangingPunct="1">
                <a:defRPr/>
              </a:pPr>
              <a:t>‹#›</a:t>
            </a:fld>
            <a:endParaRPr lang="ru-RU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39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 userDrawn="1"/>
        </p:nvGrpSpPr>
        <p:grpSpPr>
          <a:xfrm>
            <a:off x="0" y="6457161"/>
            <a:ext cx="12192000" cy="103481"/>
            <a:chOff x="0" y="6404550"/>
            <a:chExt cx="9144000" cy="457200"/>
          </a:xfrm>
        </p:grpSpPr>
        <p:sp>
          <p:nvSpPr>
            <p:cNvPr id="21" name="Прямоугольник 20"/>
            <p:cNvSpPr/>
            <p:nvPr userDrawn="1"/>
          </p:nvSpPr>
          <p:spPr>
            <a:xfrm>
              <a:off x="0" y="6556950"/>
              <a:ext cx="9144000" cy="152400"/>
            </a:xfrm>
            <a:prstGeom prst="rect">
              <a:avLst/>
            </a:prstGeom>
            <a:gradFill>
              <a:gsLst>
                <a:gs pos="0">
                  <a:srgbClr val="00B0F0"/>
                </a:gs>
                <a:gs pos="75000">
                  <a:srgbClr val="1F497D"/>
                </a:gs>
                <a:gs pos="50000">
                  <a:srgbClr val="0084CF"/>
                </a:gs>
                <a:gs pos="25000">
                  <a:srgbClr val="1F497D"/>
                </a:gs>
                <a:gs pos="100000">
                  <a:srgbClr val="00B0F0"/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2533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00" kern="0" smtClean="0">
                <a:solidFill>
                  <a:prstClr val="white"/>
                </a:solidFill>
                <a:latin typeface="Calibri"/>
                <a:cs typeface="Arial"/>
              </a:endParaRPr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0" y="6404550"/>
              <a:ext cx="9144000" cy="152400"/>
            </a:xfrm>
            <a:prstGeom prst="rect">
              <a:avLst/>
            </a:prstGeom>
            <a:gradFill>
              <a:gsLst>
                <a:gs pos="75000">
                  <a:srgbClr val="F79646">
                    <a:lumMod val="75000"/>
                  </a:srgbClr>
                </a:gs>
                <a:gs pos="0">
                  <a:srgbClr val="FFC000"/>
                </a:gs>
                <a:gs pos="50000">
                  <a:srgbClr val="FFC000"/>
                </a:gs>
                <a:gs pos="25000">
                  <a:srgbClr val="F79646">
                    <a:lumMod val="75000"/>
                  </a:srgbClr>
                </a:gs>
                <a:gs pos="100000">
                  <a:srgbClr val="FFC000"/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2533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00" kern="0" smtClean="0">
                <a:solidFill>
                  <a:prstClr val="white"/>
                </a:solidFill>
                <a:latin typeface="Calibri"/>
                <a:cs typeface="Arial"/>
              </a:endParaRPr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0" y="6709350"/>
              <a:ext cx="9144000" cy="152400"/>
            </a:xfrm>
            <a:prstGeom prst="rect">
              <a:avLst/>
            </a:prstGeom>
            <a:gradFill>
              <a:gsLst>
                <a:gs pos="75000">
                  <a:srgbClr val="F79646">
                    <a:lumMod val="75000"/>
                  </a:srgbClr>
                </a:gs>
                <a:gs pos="0">
                  <a:srgbClr val="FFC000"/>
                </a:gs>
                <a:gs pos="50000">
                  <a:srgbClr val="FFC000"/>
                </a:gs>
                <a:gs pos="25000">
                  <a:srgbClr val="F79646">
                    <a:lumMod val="75000"/>
                  </a:srgbClr>
                </a:gs>
                <a:gs pos="100000">
                  <a:srgbClr val="FFC000"/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2533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00" kern="0" smtClean="0">
                <a:solidFill>
                  <a:prstClr val="white"/>
                </a:solidFill>
                <a:latin typeface="Calibri"/>
                <a:cs typeface="Arial"/>
              </a:endParaRPr>
            </a:p>
          </p:txBody>
        </p:sp>
      </p:grp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>
          <a:xfrm>
            <a:off x="11449967" y="6417911"/>
            <a:ext cx="338187" cy="178800"/>
          </a:xfrm>
          <a:prstGeom prst="roundRect">
            <a:avLst>
              <a:gd name="adj" fmla="val 18375"/>
            </a:avLst>
          </a:prstGeom>
          <a:solidFill>
            <a:srgbClr val="FFC000"/>
          </a:solidFill>
        </p:spPr>
        <p:txBody>
          <a:bodyPr lIns="0" tIns="0" rIns="0" bIns="0" anchor="ctr"/>
          <a:lstStyle>
            <a:lvl1pPr algn="ctr">
              <a:defRPr sz="1000">
                <a:solidFill>
                  <a:srgbClr val="047CC4"/>
                </a:solidFill>
              </a:defRPr>
            </a:lvl1pPr>
          </a:lstStyle>
          <a:p>
            <a:pPr eaLnBrk="1" hangingPunct="1">
              <a:defRPr/>
            </a:pPr>
            <a:fld id="{7568DE6E-4FCB-4928-90B0-76D2A612753C}" type="slidenum">
              <a:rPr lang="ru-RU" smtClean="0">
                <a:latin typeface="Arial" charset="0"/>
                <a:cs typeface="Arial" charset="0"/>
              </a:rPr>
              <a:pPr eaLnBrk="1" hangingPunct="1">
                <a:defRPr/>
              </a:pPr>
              <a:t>‹#›</a:t>
            </a:fld>
            <a:endParaRPr lang="ru-RU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17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22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09" r:id="rId1"/>
    <p:sldLayoutId id="2147485910" r:id="rId2"/>
    <p:sldLayoutId id="2147485911" r:id="rId3"/>
    <p:sldLayoutId id="214748591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5pPr>
      <a:lvl6pPr marL="488303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6pPr>
      <a:lvl7pPr marL="976595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7pPr>
      <a:lvl8pPr marL="1464912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8pPr>
      <a:lvl9pPr marL="1953199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66161" indent="-366161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93398" indent="-30515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cs typeface="+mn-cs"/>
        </a:defRPr>
      </a:lvl2pPr>
      <a:lvl3pPr marL="1220615" indent="-24411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708861" indent="-244118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4pPr>
      <a:lvl5pPr marL="2197100" indent="-244118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5pPr>
      <a:lvl6pPr marL="2685691" indent="-244157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6pPr>
      <a:lvl7pPr marL="3173970" indent="-244157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7pPr>
      <a:lvl8pPr marL="3662278" indent="-244157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8pPr>
      <a:lvl9pPr marL="4150573" indent="-244157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7659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88303" algn="l" defTabSz="97659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76595" algn="l" defTabSz="97659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64912" algn="l" defTabSz="97659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53199" algn="l" defTabSz="97659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441502" algn="l" defTabSz="97659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29811" algn="l" defTabSz="97659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119" algn="l" defTabSz="97659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906424" algn="l" defTabSz="97659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09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34" r:id="rId1"/>
    <p:sldLayoutId id="2147485935" r:id="rId2"/>
    <p:sldLayoutId id="2147485936" r:id="rId3"/>
    <p:sldLayoutId id="2147485937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5pPr>
      <a:lvl6pPr marL="488688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6pPr>
      <a:lvl7pPr marL="97737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7pPr>
      <a:lvl8pPr marL="146607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8pPr>
      <a:lvl9pPr marL="1954744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66488" indent="-366488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94118" indent="-305446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cs typeface="+mn-cs"/>
        </a:defRPr>
      </a:lvl2pPr>
      <a:lvl3pPr marL="1221723" indent="-244347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710415" indent="-244347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199090" indent="-244347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5pPr>
      <a:lvl6pPr marL="2687802" indent="-244347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6pPr>
      <a:lvl7pPr marL="3176473" indent="-244347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7pPr>
      <a:lvl8pPr marL="3665170" indent="-244347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8pPr>
      <a:lvl9pPr marL="4153854" indent="-244347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773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88688" algn="l" defTabSz="9773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77370" algn="l" defTabSz="9773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66070" algn="l" defTabSz="9773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54744" algn="l" defTabSz="9773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443434" algn="l" defTabSz="9773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32129" algn="l" defTabSz="9773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821" algn="l" defTabSz="9773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909506" algn="l" defTabSz="9773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9.png"/><Relationship Id="rId10" Type="http://schemas.openxmlformats.org/officeDocument/2006/relationships/image" Target="../media/image6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7"/>
          <p:cNvSpPr txBox="1">
            <a:spLocks noChangeArrowheads="1"/>
          </p:cNvSpPr>
          <p:nvPr/>
        </p:nvSpPr>
        <p:spPr bwMode="auto">
          <a:xfrm>
            <a:off x="2438410" y="139721"/>
            <a:ext cx="7260167" cy="643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209" tIns="21627" rIns="43209" bIns="21627">
            <a:spAutoFit/>
          </a:bodyPr>
          <a:lstStyle>
            <a:lvl1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862138" indent="1588" defTabSz="325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319338" indent="1588" defTabSz="325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776538" indent="1588" defTabSz="325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233738" indent="1588" defTabSz="325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300" b="1" dirty="0">
                <a:solidFill>
                  <a:srgbClr val="000000"/>
                </a:solidFill>
              </a:rPr>
              <a:t>МИНИСТЕРСТВО РОССИЙСКОЙ ФЕДЕРАЦИИ</a:t>
            </a:r>
          </a:p>
          <a:p>
            <a:pPr algn="ctr" eaLnBrk="1" hangingPunct="1"/>
            <a:r>
              <a:rPr lang="ru-RU" altLang="ru-RU" sz="1300" b="1" dirty="0">
                <a:solidFill>
                  <a:srgbClr val="000000"/>
                </a:solidFill>
              </a:rPr>
              <a:t>ПО ДЕЛАМ ГРАЖДАНСКОЙ ОБОРОНЫ, ЧРЕЗВЫЧАЙНЫМ СИТУАЦИЯМ </a:t>
            </a:r>
          </a:p>
          <a:p>
            <a:pPr algn="ctr" eaLnBrk="1" hangingPunct="1"/>
            <a:r>
              <a:rPr lang="ru-RU" altLang="ru-RU" sz="1300" b="1" dirty="0">
                <a:solidFill>
                  <a:srgbClr val="000000"/>
                </a:solidFill>
              </a:rPr>
              <a:t>И ЛИКВИДАЦИИ ПОСЛЕДСТВИЙ СТИХИЙНЫХ БЕДСТВИЙ</a:t>
            </a: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11329855" y="18191"/>
            <a:ext cx="585287" cy="734775"/>
            <a:chOff x="179" y="1568"/>
            <a:chExt cx="1448" cy="1981"/>
          </a:xfrm>
          <a:solidFill>
            <a:schemeClr val="bg1"/>
          </a:solidFill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1145" y="1960"/>
              <a:ext cx="185" cy="103"/>
            </a:xfrm>
            <a:custGeom>
              <a:avLst/>
              <a:gdLst>
                <a:gd name="T0" fmla="*/ 1658 w 1662"/>
                <a:gd name="T1" fmla="*/ 284 h 931"/>
                <a:gd name="T2" fmla="*/ 1662 w 1662"/>
                <a:gd name="T3" fmla="*/ 245 h 931"/>
                <a:gd name="T4" fmla="*/ 1658 w 1662"/>
                <a:gd name="T5" fmla="*/ 210 h 931"/>
                <a:gd name="T6" fmla="*/ 1647 w 1662"/>
                <a:gd name="T7" fmla="*/ 179 h 931"/>
                <a:gd name="T8" fmla="*/ 1631 w 1662"/>
                <a:gd name="T9" fmla="*/ 150 h 931"/>
                <a:gd name="T10" fmla="*/ 1608 w 1662"/>
                <a:gd name="T11" fmla="*/ 126 h 931"/>
                <a:gd name="T12" fmla="*/ 1583 w 1662"/>
                <a:gd name="T13" fmla="*/ 103 h 931"/>
                <a:gd name="T14" fmla="*/ 1553 w 1662"/>
                <a:gd name="T15" fmla="*/ 84 h 931"/>
                <a:gd name="T16" fmla="*/ 1522 w 1662"/>
                <a:gd name="T17" fmla="*/ 68 h 931"/>
                <a:gd name="T18" fmla="*/ 1487 w 1662"/>
                <a:gd name="T19" fmla="*/ 53 h 931"/>
                <a:gd name="T20" fmla="*/ 1454 w 1662"/>
                <a:gd name="T21" fmla="*/ 42 h 931"/>
                <a:gd name="T22" fmla="*/ 1386 w 1662"/>
                <a:gd name="T23" fmla="*/ 24 h 931"/>
                <a:gd name="T24" fmla="*/ 1327 w 1662"/>
                <a:gd name="T25" fmla="*/ 13 h 931"/>
                <a:gd name="T26" fmla="*/ 1283 w 1662"/>
                <a:gd name="T27" fmla="*/ 8 h 931"/>
                <a:gd name="T28" fmla="*/ 1214 w 1662"/>
                <a:gd name="T29" fmla="*/ 2 h 931"/>
                <a:gd name="T30" fmla="*/ 1145 w 1662"/>
                <a:gd name="T31" fmla="*/ 0 h 931"/>
                <a:gd name="T32" fmla="*/ 1077 w 1662"/>
                <a:gd name="T33" fmla="*/ 0 h 931"/>
                <a:gd name="T34" fmla="*/ 1009 w 1662"/>
                <a:gd name="T35" fmla="*/ 3 h 931"/>
                <a:gd name="T36" fmla="*/ 39 w 1662"/>
                <a:gd name="T37" fmla="*/ 931 h 931"/>
                <a:gd name="T38" fmla="*/ 186 w 1662"/>
                <a:gd name="T39" fmla="*/ 881 h 931"/>
                <a:gd name="T40" fmla="*/ 331 w 1662"/>
                <a:gd name="T41" fmla="*/ 832 h 931"/>
                <a:gd name="T42" fmla="*/ 478 w 1662"/>
                <a:gd name="T43" fmla="*/ 783 h 931"/>
                <a:gd name="T44" fmla="*/ 625 w 1662"/>
                <a:gd name="T45" fmla="*/ 733 h 931"/>
                <a:gd name="T46" fmla="*/ 771 w 1662"/>
                <a:gd name="T47" fmla="*/ 684 h 931"/>
                <a:gd name="T48" fmla="*/ 918 w 1662"/>
                <a:gd name="T49" fmla="*/ 634 h 931"/>
                <a:gd name="T50" fmla="*/ 1065 w 1662"/>
                <a:gd name="T51" fmla="*/ 585 h 931"/>
                <a:gd name="T52" fmla="*/ 1210 w 1662"/>
                <a:gd name="T53" fmla="*/ 536 h 931"/>
                <a:gd name="T54" fmla="*/ 1276 w 1662"/>
                <a:gd name="T55" fmla="*/ 518 h 931"/>
                <a:gd name="T56" fmla="*/ 1348 w 1662"/>
                <a:gd name="T57" fmla="*/ 502 h 931"/>
                <a:gd name="T58" fmla="*/ 1384 w 1662"/>
                <a:gd name="T59" fmla="*/ 499 h 931"/>
                <a:gd name="T60" fmla="*/ 1415 w 1662"/>
                <a:gd name="T61" fmla="*/ 499 h 931"/>
                <a:gd name="T62" fmla="*/ 1442 w 1662"/>
                <a:gd name="T63" fmla="*/ 503 h 931"/>
                <a:gd name="T64" fmla="*/ 1453 w 1662"/>
                <a:gd name="T65" fmla="*/ 509 h 931"/>
                <a:gd name="T66" fmla="*/ 1463 w 1662"/>
                <a:gd name="T67" fmla="*/ 516 h 931"/>
                <a:gd name="T68" fmla="*/ 1472 w 1662"/>
                <a:gd name="T69" fmla="*/ 520 h 931"/>
                <a:gd name="T70" fmla="*/ 1478 w 1662"/>
                <a:gd name="T71" fmla="*/ 527 h 931"/>
                <a:gd name="T72" fmla="*/ 1488 w 1662"/>
                <a:gd name="T73" fmla="*/ 549 h 931"/>
                <a:gd name="T74" fmla="*/ 1494 w 1662"/>
                <a:gd name="T75" fmla="*/ 579 h 931"/>
                <a:gd name="T76" fmla="*/ 1496 w 1662"/>
                <a:gd name="T77" fmla="*/ 615 h 931"/>
                <a:gd name="T78" fmla="*/ 1494 w 1662"/>
                <a:gd name="T79" fmla="*/ 697 h 931"/>
                <a:gd name="T80" fmla="*/ 1493 w 1662"/>
                <a:gd name="T81" fmla="*/ 779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62" h="931">
                  <a:moveTo>
                    <a:pt x="1560" y="783"/>
                  </a:moveTo>
                  <a:lnTo>
                    <a:pt x="1658" y="284"/>
                  </a:lnTo>
                  <a:lnTo>
                    <a:pt x="1662" y="264"/>
                  </a:lnTo>
                  <a:lnTo>
                    <a:pt x="1662" y="245"/>
                  </a:lnTo>
                  <a:lnTo>
                    <a:pt x="1662" y="227"/>
                  </a:lnTo>
                  <a:lnTo>
                    <a:pt x="1658" y="210"/>
                  </a:lnTo>
                  <a:lnTo>
                    <a:pt x="1654" y="194"/>
                  </a:lnTo>
                  <a:lnTo>
                    <a:pt x="1647" y="179"/>
                  </a:lnTo>
                  <a:lnTo>
                    <a:pt x="1640" y="165"/>
                  </a:lnTo>
                  <a:lnTo>
                    <a:pt x="1631" y="150"/>
                  </a:lnTo>
                  <a:lnTo>
                    <a:pt x="1621" y="138"/>
                  </a:lnTo>
                  <a:lnTo>
                    <a:pt x="1608" y="126"/>
                  </a:lnTo>
                  <a:lnTo>
                    <a:pt x="1596" y="115"/>
                  </a:lnTo>
                  <a:lnTo>
                    <a:pt x="1583" y="103"/>
                  </a:lnTo>
                  <a:lnTo>
                    <a:pt x="1568" y="93"/>
                  </a:lnTo>
                  <a:lnTo>
                    <a:pt x="1553" y="84"/>
                  </a:lnTo>
                  <a:lnTo>
                    <a:pt x="1537" y="76"/>
                  </a:lnTo>
                  <a:lnTo>
                    <a:pt x="1522" y="68"/>
                  </a:lnTo>
                  <a:lnTo>
                    <a:pt x="1505" y="60"/>
                  </a:lnTo>
                  <a:lnTo>
                    <a:pt x="1487" y="53"/>
                  </a:lnTo>
                  <a:lnTo>
                    <a:pt x="1471" y="48"/>
                  </a:lnTo>
                  <a:lnTo>
                    <a:pt x="1454" y="42"/>
                  </a:lnTo>
                  <a:lnTo>
                    <a:pt x="1419" y="32"/>
                  </a:lnTo>
                  <a:lnTo>
                    <a:pt x="1386" y="24"/>
                  </a:lnTo>
                  <a:lnTo>
                    <a:pt x="1355" y="18"/>
                  </a:lnTo>
                  <a:lnTo>
                    <a:pt x="1327" y="13"/>
                  </a:lnTo>
                  <a:lnTo>
                    <a:pt x="1303" y="10"/>
                  </a:lnTo>
                  <a:lnTo>
                    <a:pt x="1283" y="8"/>
                  </a:lnTo>
                  <a:lnTo>
                    <a:pt x="1248" y="4"/>
                  </a:lnTo>
                  <a:lnTo>
                    <a:pt x="1214" y="2"/>
                  </a:lnTo>
                  <a:lnTo>
                    <a:pt x="1179" y="1"/>
                  </a:lnTo>
                  <a:lnTo>
                    <a:pt x="1145" y="0"/>
                  </a:lnTo>
                  <a:lnTo>
                    <a:pt x="1112" y="0"/>
                  </a:lnTo>
                  <a:lnTo>
                    <a:pt x="1077" y="0"/>
                  </a:lnTo>
                  <a:lnTo>
                    <a:pt x="1044" y="1"/>
                  </a:lnTo>
                  <a:lnTo>
                    <a:pt x="1009" y="3"/>
                  </a:lnTo>
                  <a:lnTo>
                    <a:pt x="0" y="897"/>
                  </a:lnTo>
                  <a:lnTo>
                    <a:pt x="39" y="931"/>
                  </a:lnTo>
                  <a:lnTo>
                    <a:pt x="112" y="907"/>
                  </a:lnTo>
                  <a:lnTo>
                    <a:pt x="186" y="881"/>
                  </a:lnTo>
                  <a:lnTo>
                    <a:pt x="259" y="857"/>
                  </a:lnTo>
                  <a:lnTo>
                    <a:pt x="331" y="832"/>
                  </a:lnTo>
                  <a:lnTo>
                    <a:pt x="405" y="808"/>
                  </a:lnTo>
                  <a:lnTo>
                    <a:pt x="478" y="783"/>
                  </a:lnTo>
                  <a:lnTo>
                    <a:pt x="551" y="758"/>
                  </a:lnTo>
                  <a:lnTo>
                    <a:pt x="625" y="733"/>
                  </a:lnTo>
                  <a:lnTo>
                    <a:pt x="698" y="709"/>
                  </a:lnTo>
                  <a:lnTo>
                    <a:pt x="771" y="684"/>
                  </a:lnTo>
                  <a:lnTo>
                    <a:pt x="845" y="659"/>
                  </a:lnTo>
                  <a:lnTo>
                    <a:pt x="918" y="634"/>
                  </a:lnTo>
                  <a:lnTo>
                    <a:pt x="992" y="609"/>
                  </a:lnTo>
                  <a:lnTo>
                    <a:pt x="1065" y="585"/>
                  </a:lnTo>
                  <a:lnTo>
                    <a:pt x="1137" y="560"/>
                  </a:lnTo>
                  <a:lnTo>
                    <a:pt x="1210" y="536"/>
                  </a:lnTo>
                  <a:lnTo>
                    <a:pt x="1242" y="527"/>
                  </a:lnTo>
                  <a:lnTo>
                    <a:pt x="1276" y="518"/>
                  </a:lnTo>
                  <a:lnTo>
                    <a:pt x="1312" y="509"/>
                  </a:lnTo>
                  <a:lnTo>
                    <a:pt x="1348" y="502"/>
                  </a:lnTo>
                  <a:lnTo>
                    <a:pt x="1366" y="500"/>
                  </a:lnTo>
                  <a:lnTo>
                    <a:pt x="1384" y="499"/>
                  </a:lnTo>
                  <a:lnTo>
                    <a:pt x="1399" y="498"/>
                  </a:lnTo>
                  <a:lnTo>
                    <a:pt x="1415" y="499"/>
                  </a:lnTo>
                  <a:lnTo>
                    <a:pt x="1429" y="500"/>
                  </a:lnTo>
                  <a:lnTo>
                    <a:pt x="1442" y="503"/>
                  </a:lnTo>
                  <a:lnTo>
                    <a:pt x="1448" y="506"/>
                  </a:lnTo>
                  <a:lnTo>
                    <a:pt x="1453" y="509"/>
                  </a:lnTo>
                  <a:lnTo>
                    <a:pt x="1458" y="512"/>
                  </a:lnTo>
                  <a:lnTo>
                    <a:pt x="1463" y="516"/>
                  </a:lnTo>
                  <a:lnTo>
                    <a:pt x="1467" y="517"/>
                  </a:lnTo>
                  <a:lnTo>
                    <a:pt x="1472" y="520"/>
                  </a:lnTo>
                  <a:lnTo>
                    <a:pt x="1475" y="524"/>
                  </a:lnTo>
                  <a:lnTo>
                    <a:pt x="1478" y="527"/>
                  </a:lnTo>
                  <a:lnTo>
                    <a:pt x="1484" y="537"/>
                  </a:lnTo>
                  <a:lnTo>
                    <a:pt x="1488" y="549"/>
                  </a:lnTo>
                  <a:lnTo>
                    <a:pt x="1492" y="563"/>
                  </a:lnTo>
                  <a:lnTo>
                    <a:pt x="1494" y="579"/>
                  </a:lnTo>
                  <a:lnTo>
                    <a:pt x="1495" y="596"/>
                  </a:lnTo>
                  <a:lnTo>
                    <a:pt x="1496" y="615"/>
                  </a:lnTo>
                  <a:lnTo>
                    <a:pt x="1495" y="655"/>
                  </a:lnTo>
                  <a:lnTo>
                    <a:pt x="1494" y="697"/>
                  </a:lnTo>
                  <a:lnTo>
                    <a:pt x="1493" y="740"/>
                  </a:lnTo>
                  <a:lnTo>
                    <a:pt x="1493" y="779"/>
                  </a:lnTo>
                  <a:lnTo>
                    <a:pt x="1560" y="78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1202" y="2040"/>
              <a:ext cx="186" cy="65"/>
            </a:xfrm>
            <a:custGeom>
              <a:avLst/>
              <a:gdLst>
                <a:gd name="T0" fmla="*/ 64 w 1674"/>
                <a:gd name="T1" fmla="*/ 221 h 593"/>
                <a:gd name="T2" fmla="*/ 191 w 1674"/>
                <a:gd name="T3" fmla="*/ 238 h 593"/>
                <a:gd name="T4" fmla="*/ 314 w 1674"/>
                <a:gd name="T5" fmla="*/ 250 h 593"/>
                <a:gd name="T6" fmla="*/ 436 w 1674"/>
                <a:gd name="T7" fmla="*/ 258 h 593"/>
                <a:gd name="T8" fmla="*/ 553 w 1674"/>
                <a:gd name="T9" fmla="*/ 262 h 593"/>
                <a:gd name="T10" fmla="*/ 668 w 1674"/>
                <a:gd name="T11" fmla="*/ 262 h 593"/>
                <a:gd name="T12" fmla="*/ 779 w 1674"/>
                <a:gd name="T13" fmla="*/ 258 h 593"/>
                <a:gd name="T14" fmla="*/ 887 w 1674"/>
                <a:gd name="T15" fmla="*/ 249 h 593"/>
                <a:gd name="T16" fmla="*/ 991 w 1674"/>
                <a:gd name="T17" fmla="*/ 237 h 593"/>
                <a:gd name="T18" fmla="*/ 1094 w 1674"/>
                <a:gd name="T19" fmla="*/ 219 h 593"/>
                <a:gd name="T20" fmla="*/ 1191 w 1674"/>
                <a:gd name="T21" fmla="*/ 198 h 593"/>
                <a:gd name="T22" fmla="*/ 1287 w 1674"/>
                <a:gd name="T23" fmla="*/ 172 h 593"/>
                <a:gd name="T24" fmla="*/ 1379 w 1674"/>
                <a:gd name="T25" fmla="*/ 142 h 593"/>
                <a:gd name="T26" fmla="*/ 1467 w 1674"/>
                <a:gd name="T27" fmla="*/ 107 h 593"/>
                <a:gd name="T28" fmla="*/ 1553 w 1674"/>
                <a:gd name="T29" fmla="*/ 68 h 593"/>
                <a:gd name="T30" fmla="*/ 1634 w 1674"/>
                <a:gd name="T31" fmla="*/ 24 h 593"/>
                <a:gd name="T32" fmla="*/ 1664 w 1674"/>
                <a:gd name="T33" fmla="*/ 34 h 593"/>
                <a:gd name="T34" fmla="*/ 1634 w 1674"/>
                <a:gd name="T35" fmla="*/ 96 h 593"/>
                <a:gd name="T36" fmla="*/ 1595 w 1674"/>
                <a:gd name="T37" fmla="*/ 154 h 593"/>
                <a:gd name="T38" fmla="*/ 1546 w 1674"/>
                <a:gd name="T39" fmla="*/ 209 h 593"/>
                <a:gd name="T40" fmla="*/ 1489 w 1674"/>
                <a:gd name="T41" fmla="*/ 260 h 593"/>
                <a:gd name="T42" fmla="*/ 1423 w 1674"/>
                <a:gd name="T43" fmla="*/ 307 h 593"/>
                <a:gd name="T44" fmla="*/ 1349 w 1674"/>
                <a:gd name="T45" fmla="*/ 350 h 593"/>
                <a:gd name="T46" fmla="*/ 1268 w 1674"/>
                <a:gd name="T47" fmla="*/ 389 h 593"/>
                <a:gd name="T48" fmla="*/ 1180 w 1674"/>
                <a:gd name="T49" fmla="*/ 425 h 593"/>
                <a:gd name="T50" fmla="*/ 1086 w 1674"/>
                <a:gd name="T51" fmla="*/ 458 h 593"/>
                <a:gd name="T52" fmla="*/ 987 w 1674"/>
                <a:gd name="T53" fmla="*/ 487 h 593"/>
                <a:gd name="T54" fmla="*/ 881 w 1674"/>
                <a:gd name="T55" fmla="*/ 513 h 593"/>
                <a:gd name="T56" fmla="*/ 772 w 1674"/>
                <a:gd name="T57" fmla="*/ 536 h 593"/>
                <a:gd name="T58" fmla="*/ 659 w 1674"/>
                <a:gd name="T59" fmla="*/ 556 h 593"/>
                <a:gd name="T60" fmla="*/ 541 w 1674"/>
                <a:gd name="T61" fmla="*/ 573 h 593"/>
                <a:gd name="T62" fmla="*/ 421 w 1674"/>
                <a:gd name="T63" fmla="*/ 588 h 593"/>
                <a:gd name="T64" fmla="*/ 358 w 1674"/>
                <a:gd name="T65" fmla="*/ 583 h 593"/>
                <a:gd name="T66" fmla="*/ 353 w 1674"/>
                <a:gd name="T67" fmla="*/ 562 h 593"/>
                <a:gd name="T68" fmla="*/ 351 w 1674"/>
                <a:gd name="T69" fmla="*/ 531 h 593"/>
                <a:gd name="T70" fmla="*/ 348 w 1674"/>
                <a:gd name="T71" fmla="*/ 501 h 593"/>
                <a:gd name="T72" fmla="*/ 342 w 1674"/>
                <a:gd name="T73" fmla="*/ 480 h 593"/>
                <a:gd name="T74" fmla="*/ 332 w 1674"/>
                <a:gd name="T75" fmla="*/ 457 h 593"/>
                <a:gd name="T76" fmla="*/ 316 w 1674"/>
                <a:gd name="T77" fmla="*/ 434 h 593"/>
                <a:gd name="T78" fmla="*/ 291 w 1674"/>
                <a:gd name="T79" fmla="*/ 409 h 593"/>
                <a:gd name="T80" fmla="*/ 261 w 1674"/>
                <a:gd name="T81" fmla="*/ 384 h 593"/>
                <a:gd name="T82" fmla="*/ 207 w 1674"/>
                <a:gd name="T83" fmla="*/ 344 h 593"/>
                <a:gd name="T84" fmla="*/ 124 w 1674"/>
                <a:gd name="T85" fmla="*/ 290 h 593"/>
                <a:gd name="T86" fmla="*/ 40 w 1674"/>
                <a:gd name="T87" fmla="*/ 238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74" h="593">
                  <a:moveTo>
                    <a:pt x="0" y="211"/>
                  </a:moveTo>
                  <a:lnTo>
                    <a:pt x="64" y="221"/>
                  </a:lnTo>
                  <a:lnTo>
                    <a:pt x="128" y="230"/>
                  </a:lnTo>
                  <a:lnTo>
                    <a:pt x="191" y="238"/>
                  </a:lnTo>
                  <a:lnTo>
                    <a:pt x="253" y="244"/>
                  </a:lnTo>
                  <a:lnTo>
                    <a:pt x="314" y="250"/>
                  </a:lnTo>
                  <a:lnTo>
                    <a:pt x="376" y="254"/>
                  </a:lnTo>
                  <a:lnTo>
                    <a:pt x="436" y="258"/>
                  </a:lnTo>
                  <a:lnTo>
                    <a:pt x="495" y="261"/>
                  </a:lnTo>
                  <a:lnTo>
                    <a:pt x="553" y="262"/>
                  </a:lnTo>
                  <a:lnTo>
                    <a:pt x="611" y="263"/>
                  </a:lnTo>
                  <a:lnTo>
                    <a:pt x="668" y="262"/>
                  </a:lnTo>
                  <a:lnTo>
                    <a:pt x="724" y="261"/>
                  </a:lnTo>
                  <a:lnTo>
                    <a:pt x="779" y="258"/>
                  </a:lnTo>
                  <a:lnTo>
                    <a:pt x="834" y="254"/>
                  </a:lnTo>
                  <a:lnTo>
                    <a:pt x="887" y="249"/>
                  </a:lnTo>
                  <a:lnTo>
                    <a:pt x="940" y="243"/>
                  </a:lnTo>
                  <a:lnTo>
                    <a:pt x="991" y="237"/>
                  </a:lnTo>
                  <a:lnTo>
                    <a:pt x="1043" y="229"/>
                  </a:lnTo>
                  <a:lnTo>
                    <a:pt x="1094" y="219"/>
                  </a:lnTo>
                  <a:lnTo>
                    <a:pt x="1143" y="209"/>
                  </a:lnTo>
                  <a:lnTo>
                    <a:pt x="1191" y="198"/>
                  </a:lnTo>
                  <a:lnTo>
                    <a:pt x="1239" y="185"/>
                  </a:lnTo>
                  <a:lnTo>
                    <a:pt x="1287" y="172"/>
                  </a:lnTo>
                  <a:lnTo>
                    <a:pt x="1334" y="158"/>
                  </a:lnTo>
                  <a:lnTo>
                    <a:pt x="1379" y="142"/>
                  </a:lnTo>
                  <a:lnTo>
                    <a:pt x="1424" y="125"/>
                  </a:lnTo>
                  <a:lnTo>
                    <a:pt x="1467" y="107"/>
                  </a:lnTo>
                  <a:lnTo>
                    <a:pt x="1510" y="88"/>
                  </a:lnTo>
                  <a:lnTo>
                    <a:pt x="1553" y="68"/>
                  </a:lnTo>
                  <a:lnTo>
                    <a:pt x="1594" y="46"/>
                  </a:lnTo>
                  <a:lnTo>
                    <a:pt x="1634" y="24"/>
                  </a:lnTo>
                  <a:lnTo>
                    <a:pt x="1674" y="0"/>
                  </a:lnTo>
                  <a:lnTo>
                    <a:pt x="1664" y="34"/>
                  </a:lnTo>
                  <a:lnTo>
                    <a:pt x="1651" y="65"/>
                  </a:lnTo>
                  <a:lnTo>
                    <a:pt x="1634" y="96"/>
                  </a:lnTo>
                  <a:lnTo>
                    <a:pt x="1616" y="126"/>
                  </a:lnTo>
                  <a:lnTo>
                    <a:pt x="1595" y="154"/>
                  </a:lnTo>
                  <a:lnTo>
                    <a:pt x="1572" y="182"/>
                  </a:lnTo>
                  <a:lnTo>
                    <a:pt x="1546" y="209"/>
                  </a:lnTo>
                  <a:lnTo>
                    <a:pt x="1519" y="234"/>
                  </a:lnTo>
                  <a:lnTo>
                    <a:pt x="1489" y="260"/>
                  </a:lnTo>
                  <a:lnTo>
                    <a:pt x="1457" y="283"/>
                  </a:lnTo>
                  <a:lnTo>
                    <a:pt x="1423" y="307"/>
                  </a:lnTo>
                  <a:lnTo>
                    <a:pt x="1387" y="329"/>
                  </a:lnTo>
                  <a:lnTo>
                    <a:pt x="1349" y="350"/>
                  </a:lnTo>
                  <a:lnTo>
                    <a:pt x="1309" y="370"/>
                  </a:lnTo>
                  <a:lnTo>
                    <a:pt x="1268" y="389"/>
                  </a:lnTo>
                  <a:lnTo>
                    <a:pt x="1225" y="408"/>
                  </a:lnTo>
                  <a:lnTo>
                    <a:pt x="1180" y="425"/>
                  </a:lnTo>
                  <a:lnTo>
                    <a:pt x="1134" y="442"/>
                  </a:lnTo>
                  <a:lnTo>
                    <a:pt x="1086" y="458"/>
                  </a:lnTo>
                  <a:lnTo>
                    <a:pt x="1037" y="473"/>
                  </a:lnTo>
                  <a:lnTo>
                    <a:pt x="987" y="487"/>
                  </a:lnTo>
                  <a:lnTo>
                    <a:pt x="935" y="501"/>
                  </a:lnTo>
                  <a:lnTo>
                    <a:pt x="881" y="513"/>
                  </a:lnTo>
                  <a:lnTo>
                    <a:pt x="827" y="525"/>
                  </a:lnTo>
                  <a:lnTo>
                    <a:pt x="772" y="536"/>
                  </a:lnTo>
                  <a:lnTo>
                    <a:pt x="716" y="546"/>
                  </a:lnTo>
                  <a:lnTo>
                    <a:pt x="659" y="556"/>
                  </a:lnTo>
                  <a:lnTo>
                    <a:pt x="600" y="565"/>
                  </a:lnTo>
                  <a:lnTo>
                    <a:pt x="541" y="573"/>
                  </a:lnTo>
                  <a:lnTo>
                    <a:pt x="481" y="581"/>
                  </a:lnTo>
                  <a:lnTo>
                    <a:pt x="421" y="588"/>
                  </a:lnTo>
                  <a:lnTo>
                    <a:pt x="360" y="593"/>
                  </a:lnTo>
                  <a:lnTo>
                    <a:pt x="358" y="583"/>
                  </a:lnTo>
                  <a:lnTo>
                    <a:pt x="356" y="572"/>
                  </a:lnTo>
                  <a:lnTo>
                    <a:pt x="353" y="562"/>
                  </a:lnTo>
                  <a:lnTo>
                    <a:pt x="352" y="552"/>
                  </a:lnTo>
                  <a:lnTo>
                    <a:pt x="351" y="531"/>
                  </a:lnTo>
                  <a:lnTo>
                    <a:pt x="350" y="511"/>
                  </a:lnTo>
                  <a:lnTo>
                    <a:pt x="348" y="501"/>
                  </a:lnTo>
                  <a:lnTo>
                    <a:pt x="346" y="490"/>
                  </a:lnTo>
                  <a:lnTo>
                    <a:pt x="342" y="480"/>
                  </a:lnTo>
                  <a:lnTo>
                    <a:pt x="338" y="468"/>
                  </a:lnTo>
                  <a:lnTo>
                    <a:pt x="332" y="457"/>
                  </a:lnTo>
                  <a:lnTo>
                    <a:pt x="324" y="446"/>
                  </a:lnTo>
                  <a:lnTo>
                    <a:pt x="316" y="434"/>
                  </a:lnTo>
                  <a:lnTo>
                    <a:pt x="304" y="422"/>
                  </a:lnTo>
                  <a:lnTo>
                    <a:pt x="291" y="409"/>
                  </a:lnTo>
                  <a:lnTo>
                    <a:pt x="277" y="396"/>
                  </a:lnTo>
                  <a:lnTo>
                    <a:pt x="261" y="384"/>
                  </a:lnTo>
                  <a:lnTo>
                    <a:pt x="244" y="370"/>
                  </a:lnTo>
                  <a:lnTo>
                    <a:pt x="207" y="344"/>
                  </a:lnTo>
                  <a:lnTo>
                    <a:pt x="167" y="317"/>
                  </a:lnTo>
                  <a:lnTo>
                    <a:pt x="124" y="290"/>
                  </a:lnTo>
                  <a:lnTo>
                    <a:pt x="82" y="263"/>
                  </a:lnTo>
                  <a:lnTo>
                    <a:pt x="40" y="238"/>
                  </a:lnTo>
                  <a:lnTo>
                    <a:pt x="0" y="211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095" y="2084"/>
              <a:ext cx="136" cy="102"/>
            </a:xfrm>
            <a:custGeom>
              <a:avLst/>
              <a:gdLst>
                <a:gd name="T0" fmla="*/ 26 w 1224"/>
                <a:gd name="T1" fmla="*/ 512 h 922"/>
                <a:gd name="T2" fmla="*/ 78 w 1224"/>
                <a:gd name="T3" fmla="*/ 437 h 922"/>
                <a:gd name="T4" fmla="*/ 136 w 1224"/>
                <a:gd name="T5" fmla="*/ 365 h 922"/>
                <a:gd name="T6" fmla="*/ 199 w 1224"/>
                <a:gd name="T7" fmla="*/ 294 h 922"/>
                <a:gd name="T8" fmla="*/ 267 w 1224"/>
                <a:gd name="T9" fmla="*/ 229 h 922"/>
                <a:gd name="T10" fmla="*/ 341 w 1224"/>
                <a:gd name="T11" fmla="*/ 165 h 922"/>
                <a:gd name="T12" fmla="*/ 422 w 1224"/>
                <a:gd name="T13" fmla="*/ 106 h 922"/>
                <a:gd name="T14" fmla="*/ 511 w 1224"/>
                <a:gd name="T15" fmla="*/ 50 h 922"/>
                <a:gd name="T16" fmla="*/ 596 w 1224"/>
                <a:gd name="T17" fmla="*/ 17 h 922"/>
                <a:gd name="T18" fmla="*/ 670 w 1224"/>
                <a:gd name="T19" fmla="*/ 6 h 922"/>
                <a:gd name="T20" fmla="*/ 743 w 1224"/>
                <a:gd name="T21" fmla="*/ 0 h 922"/>
                <a:gd name="T22" fmla="*/ 814 w 1224"/>
                <a:gd name="T23" fmla="*/ 2 h 922"/>
                <a:gd name="T24" fmla="*/ 885 w 1224"/>
                <a:gd name="T25" fmla="*/ 11 h 922"/>
                <a:gd name="T26" fmla="*/ 954 w 1224"/>
                <a:gd name="T27" fmla="*/ 28 h 922"/>
                <a:gd name="T28" fmla="*/ 1024 w 1224"/>
                <a:gd name="T29" fmla="*/ 55 h 922"/>
                <a:gd name="T30" fmla="*/ 1093 w 1224"/>
                <a:gd name="T31" fmla="*/ 90 h 922"/>
                <a:gd name="T32" fmla="*/ 1139 w 1224"/>
                <a:gd name="T33" fmla="*/ 121 h 922"/>
                <a:gd name="T34" fmla="*/ 1162 w 1224"/>
                <a:gd name="T35" fmla="*/ 143 h 922"/>
                <a:gd name="T36" fmla="*/ 1179 w 1224"/>
                <a:gd name="T37" fmla="*/ 171 h 922"/>
                <a:gd name="T38" fmla="*/ 1195 w 1224"/>
                <a:gd name="T39" fmla="*/ 205 h 922"/>
                <a:gd name="T40" fmla="*/ 1206 w 1224"/>
                <a:gd name="T41" fmla="*/ 244 h 922"/>
                <a:gd name="T42" fmla="*/ 1215 w 1224"/>
                <a:gd name="T43" fmla="*/ 289 h 922"/>
                <a:gd name="T44" fmla="*/ 1221 w 1224"/>
                <a:gd name="T45" fmla="*/ 338 h 922"/>
                <a:gd name="T46" fmla="*/ 1224 w 1224"/>
                <a:gd name="T47" fmla="*/ 390 h 922"/>
                <a:gd name="T48" fmla="*/ 1224 w 1224"/>
                <a:gd name="T49" fmla="*/ 474 h 922"/>
                <a:gd name="T50" fmla="*/ 1217 w 1224"/>
                <a:gd name="T51" fmla="*/ 594 h 922"/>
                <a:gd name="T52" fmla="*/ 1204 w 1224"/>
                <a:gd name="T53" fmla="*/ 720 h 922"/>
                <a:gd name="T54" fmla="*/ 1187 w 1224"/>
                <a:gd name="T55" fmla="*/ 847 h 922"/>
                <a:gd name="T56" fmla="*/ 1089 w 1224"/>
                <a:gd name="T57" fmla="*/ 922 h 922"/>
                <a:gd name="T58" fmla="*/ 1088 w 1224"/>
                <a:gd name="T59" fmla="*/ 774 h 922"/>
                <a:gd name="T60" fmla="*/ 1086 w 1224"/>
                <a:gd name="T61" fmla="*/ 700 h 922"/>
                <a:gd name="T62" fmla="*/ 1078 w 1224"/>
                <a:gd name="T63" fmla="*/ 630 h 922"/>
                <a:gd name="T64" fmla="*/ 1064 w 1224"/>
                <a:gd name="T65" fmla="*/ 562 h 922"/>
                <a:gd name="T66" fmla="*/ 1054 w 1224"/>
                <a:gd name="T67" fmla="*/ 528 h 922"/>
                <a:gd name="T68" fmla="*/ 1040 w 1224"/>
                <a:gd name="T69" fmla="*/ 497 h 922"/>
                <a:gd name="T70" fmla="*/ 1025 w 1224"/>
                <a:gd name="T71" fmla="*/ 467 h 922"/>
                <a:gd name="T72" fmla="*/ 1005 w 1224"/>
                <a:gd name="T73" fmla="*/ 439 h 922"/>
                <a:gd name="T74" fmla="*/ 983 w 1224"/>
                <a:gd name="T75" fmla="*/ 411 h 922"/>
                <a:gd name="T76" fmla="*/ 956 w 1224"/>
                <a:gd name="T77" fmla="*/ 386 h 922"/>
                <a:gd name="T78" fmla="*/ 900 w 1224"/>
                <a:gd name="T79" fmla="*/ 366 h 922"/>
                <a:gd name="T80" fmla="*/ 844 w 1224"/>
                <a:gd name="T81" fmla="*/ 349 h 922"/>
                <a:gd name="T82" fmla="*/ 787 w 1224"/>
                <a:gd name="T83" fmla="*/ 337 h 922"/>
                <a:gd name="T84" fmla="*/ 728 w 1224"/>
                <a:gd name="T85" fmla="*/ 329 h 922"/>
                <a:gd name="T86" fmla="*/ 669 w 1224"/>
                <a:gd name="T87" fmla="*/ 326 h 922"/>
                <a:gd name="T88" fmla="*/ 609 w 1224"/>
                <a:gd name="T89" fmla="*/ 326 h 922"/>
                <a:gd name="T90" fmla="*/ 548 w 1224"/>
                <a:gd name="T91" fmla="*/ 330 h 922"/>
                <a:gd name="T92" fmla="*/ 486 w 1224"/>
                <a:gd name="T93" fmla="*/ 339 h 922"/>
                <a:gd name="T94" fmla="*/ 424 w 1224"/>
                <a:gd name="T95" fmla="*/ 355 h 922"/>
                <a:gd name="T96" fmla="*/ 364 w 1224"/>
                <a:gd name="T97" fmla="*/ 374 h 922"/>
                <a:gd name="T98" fmla="*/ 303 w 1224"/>
                <a:gd name="T99" fmla="*/ 398 h 922"/>
                <a:gd name="T100" fmla="*/ 246 w 1224"/>
                <a:gd name="T101" fmla="*/ 426 h 922"/>
                <a:gd name="T102" fmla="*/ 190 w 1224"/>
                <a:gd name="T103" fmla="*/ 458 h 922"/>
                <a:gd name="T104" fmla="*/ 135 w 1224"/>
                <a:gd name="T105" fmla="*/ 495 h 922"/>
                <a:gd name="T106" fmla="*/ 80 w 1224"/>
                <a:gd name="T107" fmla="*/ 535 h 922"/>
                <a:gd name="T108" fmla="*/ 28 w 1224"/>
                <a:gd name="T109" fmla="*/ 580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24" h="922">
                  <a:moveTo>
                    <a:pt x="0" y="550"/>
                  </a:moveTo>
                  <a:lnTo>
                    <a:pt x="26" y="512"/>
                  </a:lnTo>
                  <a:lnTo>
                    <a:pt x="51" y="474"/>
                  </a:lnTo>
                  <a:lnTo>
                    <a:pt x="78" y="437"/>
                  </a:lnTo>
                  <a:lnTo>
                    <a:pt x="107" y="400"/>
                  </a:lnTo>
                  <a:lnTo>
                    <a:pt x="136" y="365"/>
                  </a:lnTo>
                  <a:lnTo>
                    <a:pt x="167" y="329"/>
                  </a:lnTo>
                  <a:lnTo>
                    <a:pt x="199" y="294"/>
                  </a:lnTo>
                  <a:lnTo>
                    <a:pt x="232" y="261"/>
                  </a:lnTo>
                  <a:lnTo>
                    <a:pt x="267" y="229"/>
                  </a:lnTo>
                  <a:lnTo>
                    <a:pt x="303" y="196"/>
                  </a:lnTo>
                  <a:lnTo>
                    <a:pt x="341" y="165"/>
                  </a:lnTo>
                  <a:lnTo>
                    <a:pt x="381" y="135"/>
                  </a:lnTo>
                  <a:lnTo>
                    <a:pt x="422" y="106"/>
                  </a:lnTo>
                  <a:lnTo>
                    <a:pt x="466" y="78"/>
                  </a:lnTo>
                  <a:lnTo>
                    <a:pt x="511" y="50"/>
                  </a:lnTo>
                  <a:lnTo>
                    <a:pt x="559" y="25"/>
                  </a:lnTo>
                  <a:lnTo>
                    <a:pt x="596" y="17"/>
                  </a:lnTo>
                  <a:lnTo>
                    <a:pt x="634" y="10"/>
                  </a:lnTo>
                  <a:lnTo>
                    <a:pt x="670" y="6"/>
                  </a:lnTo>
                  <a:lnTo>
                    <a:pt x="706" y="2"/>
                  </a:lnTo>
                  <a:lnTo>
                    <a:pt x="743" y="0"/>
                  </a:lnTo>
                  <a:lnTo>
                    <a:pt x="778" y="0"/>
                  </a:lnTo>
                  <a:lnTo>
                    <a:pt x="814" y="2"/>
                  </a:lnTo>
                  <a:lnTo>
                    <a:pt x="849" y="6"/>
                  </a:lnTo>
                  <a:lnTo>
                    <a:pt x="885" y="11"/>
                  </a:lnTo>
                  <a:lnTo>
                    <a:pt x="919" y="19"/>
                  </a:lnTo>
                  <a:lnTo>
                    <a:pt x="954" y="28"/>
                  </a:lnTo>
                  <a:lnTo>
                    <a:pt x="989" y="40"/>
                  </a:lnTo>
                  <a:lnTo>
                    <a:pt x="1024" y="55"/>
                  </a:lnTo>
                  <a:lnTo>
                    <a:pt x="1058" y="72"/>
                  </a:lnTo>
                  <a:lnTo>
                    <a:pt x="1093" y="90"/>
                  </a:lnTo>
                  <a:lnTo>
                    <a:pt x="1127" y="112"/>
                  </a:lnTo>
                  <a:lnTo>
                    <a:pt x="1139" y="121"/>
                  </a:lnTo>
                  <a:lnTo>
                    <a:pt x="1151" y="131"/>
                  </a:lnTo>
                  <a:lnTo>
                    <a:pt x="1162" y="143"/>
                  </a:lnTo>
                  <a:lnTo>
                    <a:pt x="1172" y="156"/>
                  </a:lnTo>
                  <a:lnTo>
                    <a:pt x="1179" y="171"/>
                  </a:lnTo>
                  <a:lnTo>
                    <a:pt x="1188" y="187"/>
                  </a:lnTo>
                  <a:lnTo>
                    <a:pt x="1195" y="205"/>
                  </a:lnTo>
                  <a:lnTo>
                    <a:pt x="1201" y="224"/>
                  </a:lnTo>
                  <a:lnTo>
                    <a:pt x="1206" y="244"/>
                  </a:lnTo>
                  <a:lnTo>
                    <a:pt x="1211" y="267"/>
                  </a:lnTo>
                  <a:lnTo>
                    <a:pt x="1215" y="289"/>
                  </a:lnTo>
                  <a:lnTo>
                    <a:pt x="1218" y="313"/>
                  </a:lnTo>
                  <a:lnTo>
                    <a:pt x="1221" y="338"/>
                  </a:lnTo>
                  <a:lnTo>
                    <a:pt x="1223" y="363"/>
                  </a:lnTo>
                  <a:lnTo>
                    <a:pt x="1224" y="390"/>
                  </a:lnTo>
                  <a:lnTo>
                    <a:pt x="1224" y="417"/>
                  </a:lnTo>
                  <a:lnTo>
                    <a:pt x="1224" y="474"/>
                  </a:lnTo>
                  <a:lnTo>
                    <a:pt x="1222" y="533"/>
                  </a:lnTo>
                  <a:lnTo>
                    <a:pt x="1217" y="594"/>
                  </a:lnTo>
                  <a:lnTo>
                    <a:pt x="1212" y="657"/>
                  </a:lnTo>
                  <a:lnTo>
                    <a:pt x="1204" y="720"/>
                  </a:lnTo>
                  <a:lnTo>
                    <a:pt x="1196" y="784"/>
                  </a:lnTo>
                  <a:lnTo>
                    <a:pt x="1187" y="847"/>
                  </a:lnTo>
                  <a:lnTo>
                    <a:pt x="1177" y="908"/>
                  </a:lnTo>
                  <a:lnTo>
                    <a:pt x="1089" y="922"/>
                  </a:lnTo>
                  <a:lnTo>
                    <a:pt x="1089" y="847"/>
                  </a:lnTo>
                  <a:lnTo>
                    <a:pt x="1088" y="774"/>
                  </a:lnTo>
                  <a:lnTo>
                    <a:pt x="1088" y="737"/>
                  </a:lnTo>
                  <a:lnTo>
                    <a:pt x="1086" y="700"/>
                  </a:lnTo>
                  <a:lnTo>
                    <a:pt x="1083" y="664"/>
                  </a:lnTo>
                  <a:lnTo>
                    <a:pt x="1078" y="630"/>
                  </a:lnTo>
                  <a:lnTo>
                    <a:pt x="1073" y="595"/>
                  </a:lnTo>
                  <a:lnTo>
                    <a:pt x="1064" y="562"/>
                  </a:lnTo>
                  <a:lnTo>
                    <a:pt x="1059" y="545"/>
                  </a:lnTo>
                  <a:lnTo>
                    <a:pt x="1054" y="528"/>
                  </a:lnTo>
                  <a:lnTo>
                    <a:pt x="1047" y="513"/>
                  </a:lnTo>
                  <a:lnTo>
                    <a:pt x="1040" y="497"/>
                  </a:lnTo>
                  <a:lnTo>
                    <a:pt x="1033" y="483"/>
                  </a:lnTo>
                  <a:lnTo>
                    <a:pt x="1025" y="467"/>
                  </a:lnTo>
                  <a:lnTo>
                    <a:pt x="1015" y="453"/>
                  </a:lnTo>
                  <a:lnTo>
                    <a:pt x="1005" y="439"/>
                  </a:lnTo>
                  <a:lnTo>
                    <a:pt x="994" y="425"/>
                  </a:lnTo>
                  <a:lnTo>
                    <a:pt x="983" y="411"/>
                  </a:lnTo>
                  <a:lnTo>
                    <a:pt x="969" y="398"/>
                  </a:lnTo>
                  <a:lnTo>
                    <a:pt x="956" y="386"/>
                  </a:lnTo>
                  <a:lnTo>
                    <a:pt x="928" y="375"/>
                  </a:lnTo>
                  <a:lnTo>
                    <a:pt x="900" y="366"/>
                  </a:lnTo>
                  <a:lnTo>
                    <a:pt x="873" y="357"/>
                  </a:lnTo>
                  <a:lnTo>
                    <a:pt x="844" y="349"/>
                  </a:lnTo>
                  <a:lnTo>
                    <a:pt x="816" y="342"/>
                  </a:lnTo>
                  <a:lnTo>
                    <a:pt x="787" y="337"/>
                  </a:lnTo>
                  <a:lnTo>
                    <a:pt x="758" y="332"/>
                  </a:lnTo>
                  <a:lnTo>
                    <a:pt x="728" y="329"/>
                  </a:lnTo>
                  <a:lnTo>
                    <a:pt x="699" y="327"/>
                  </a:lnTo>
                  <a:lnTo>
                    <a:pt x="669" y="326"/>
                  </a:lnTo>
                  <a:lnTo>
                    <a:pt x="639" y="326"/>
                  </a:lnTo>
                  <a:lnTo>
                    <a:pt x="609" y="326"/>
                  </a:lnTo>
                  <a:lnTo>
                    <a:pt x="578" y="328"/>
                  </a:lnTo>
                  <a:lnTo>
                    <a:pt x="548" y="330"/>
                  </a:lnTo>
                  <a:lnTo>
                    <a:pt x="517" y="335"/>
                  </a:lnTo>
                  <a:lnTo>
                    <a:pt x="486" y="339"/>
                  </a:lnTo>
                  <a:lnTo>
                    <a:pt x="455" y="346"/>
                  </a:lnTo>
                  <a:lnTo>
                    <a:pt x="424" y="355"/>
                  </a:lnTo>
                  <a:lnTo>
                    <a:pt x="394" y="363"/>
                  </a:lnTo>
                  <a:lnTo>
                    <a:pt x="364" y="374"/>
                  </a:lnTo>
                  <a:lnTo>
                    <a:pt x="334" y="386"/>
                  </a:lnTo>
                  <a:lnTo>
                    <a:pt x="303" y="398"/>
                  </a:lnTo>
                  <a:lnTo>
                    <a:pt x="275" y="411"/>
                  </a:lnTo>
                  <a:lnTo>
                    <a:pt x="246" y="426"/>
                  </a:lnTo>
                  <a:lnTo>
                    <a:pt x="218" y="441"/>
                  </a:lnTo>
                  <a:lnTo>
                    <a:pt x="190" y="458"/>
                  </a:lnTo>
                  <a:lnTo>
                    <a:pt x="162" y="476"/>
                  </a:lnTo>
                  <a:lnTo>
                    <a:pt x="135" y="495"/>
                  </a:lnTo>
                  <a:lnTo>
                    <a:pt x="107" y="514"/>
                  </a:lnTo>
                  <a:lnTo>
                    <a:pt x="80" y="535"/>
                  </a:lnTo>
                  <a:lnTo>
                    <a:pt x="55" y="557"/>
                  </a:lnTo>
                  <a:lnTo>
                    <a:pt x="28" y="580"/>
                  </a:lnTo>
                  <a:lnTo>
                    <a:pt x="0" y="55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1108" y="1954"/>
              <a:ext cx="137" cy="128"/>
            </a:xfrm>
            <a:custGeom>
              <a:avLst/>
              <a:gdLst>
                <a:gd name="T0" fmla="*/ 1238 w 1238"/>
                <a:gd name="T1" fmla="*/ 28 h 1146"/>
                <a:gd name="T2" fmla="*/ 26 w 1238"/>
                <a:gd name="T3" fmla="*/ 1146 h 1146"/>
                <a:gd name="T4" fmla="*/ 0 w 1238"/>
                <a:gd name="T5" fmla="*/ 1113 h 1146"/>
                <a:gd name="T6" fmla="*/ 313 w 1238"/>
                <a:gd name="T7" fmla="*/ 617 h 1146"/>
                <a:gd name="T8" fmla="*/ 336 w 1238"/>
                <a:gd name="T9" fmla="*/ 606 h 1146"/>
                <a:gd name="T10" fmla="*/ 359 w 1238"/>
                <a:gd name="T11" fmla="*/ 595 h 1146"/>
                <a:gd name="T12" fmla="*/ 385 w 1238"/>
                <a:gd name="T13" fmla="*/ 585 h 1146"/>
                <a:gd name="T14" fmla="*/ 410 w 1238"/>
                <a:gd name="T15" fmla="*/ 576 h 1146"/>
                <a:gd name="T16" fmla="*/ 463 w 1238"/>
                <a:gd name="T17" fmla="*/ 558 h 1146"/>
                <a:gd name="T18" fmla="*/ 516 w 1238"/>
                <a:gd name="T19" fmla="*/ 539 h 1146"/>
                <a:gd name="T20" fmla="*/ 541 w 1238"/>
                <a:gd name="T21" fmla="*/ 528 h 1146"/>
                <a:gd name="T22" fmla="*/ 565 w 1238"/>
                <a:gd name="T23" fmla="*/ 517 h 1146"/>
                <a:gd name="T24" fmla="*/ 576 w 1238"/>
                <a:gd name="T25" fmla="*/ 510 h 1146"/>
                <a:gd name="T26" fmla="*/ 586 w 1238"/>
                <a:gd name="T27" fmla="*/ 503 h 1146"/>
                <a:gd name="T28" fmla="*/ 596 w 1238"/>
                <a:gd name="T29" fmla="*/ 497 h 1146"/>
                <a:gd name="T30" fmla="*/ 606 w 1238"/>
                <a:gd name="T31" fmla="*/ 489 h 1146"/>
                <a:gd name="T32" fmla="*/ 615 w 1238"/>
                <a:gd name="T33" fmla="*/ 481 h 1146"/>
                <a:gd name="T34" fmla="*/ 622 w 1238"/>
                <a:gd name="T35" fmla="*/ 472 h 1146"/>
                <a:gd name="T36" fmla="*/ 629 w 1238"/>
                <a:gd name="T37" fmla="*/ 463 h 1146"/>
                <a:gd name="T38" fmla="*/ 636 w 1238"/>
                <a:gd name="T39" fmla="*/ 454 h 1146"/>
                <a:gd name="T40" fmla="*/ 641 w 1238"/>
                <a:gd name="T41" fmla="*/ 444 h 1146"/>
                <a:gd name="T42" fmla="*/ 646 w 1238"/>
                <a:gd name="T43" fmla="*/ 433 h 1146"/>
                <a:gd name="T44" fmla="*/ 650 w 1238"/>
                <a:gd name="T45" fmla="*/ 421 h 1146"/>
                <a:gd name="T46" fmla="*/ 652 w 1238"/>
                <a:gd name="T47" fmla="*/ 409 h 1146"/>
                <a:gd name="T48" fmla="*/ 674 w 1238"/>
                <a:gd name="T49" fmla="*/ 283 h 1146"/>
                <a:gd name="T50" fmla="*/ 1180 w 1238"/>
                <a:gd name="T51" fmla="*/ 0 h 1146"/>
                <a:gd name="T52" fmla="*/ 1238 w 1238"/>
                <a:gd name="T53" fmla="*/ 28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38" h="1146">
                  <a:moveTo>
                    <a:pt x="1238" y="28"/>
                  </a:moveTo>
                  <a:lnTo>
                    <a:pt x="26" y="1146"/>
                  </a:lnTo>
                  <a:lnTo>
                    <a:pt x="0" y="1113"/>
                  </a:lnTo>
                  <a:lnTo>
                    <a:pt x="313" y="617"/>
                  </a:lnTo>
                  <a:lnTo>
                    <a:pt x="336" y="606"/>
                  </a:lnTo>
                  <a:lnTo>
                    <a:pt x="359" y="595"/>
                  </a:lnTo>
                  <a:lnTo>
                    <a:pt x="385" y="585"/>
                  </a:lnTo>
                  <a:lnTo>
                    <a:pt x="410" y="576"/>
                  </a:lnTo>
                  <a:lnTo>
                    <a:pt x="463" y="558"/>
                  </a:lnTo>
                  <a:lnTo>
                    <a:pt x="516" y="539"/>
                  </a:lnTo>
                  <a:lnTo>
                    <a:pt x="541" y="528"/>
                  </a:lnTo>
                  <a:lnTo>
                    <a:pt x="565" y="517"/>
                  </a:lnTo>
                  <a:lnTo>
                    <a:pt x="576" y="510"/>
                  </a:lnTo>
                  <a:lnTo>
                    <a:pt x="586" y="503"/>
                  </a:lnTo>
                  <a:lnTo>
                    <a:pt x="596" y="497"/>
                  </a:lnTo>
                  <a:lnTo>
                    <a:pt x="606" y="489"/>
                  </a:lnTo>
                  <a:lnTo>
                    <a:pt x="615" y="481"/>
                  </a:lnTo>
                  <a:lnTo>
                    <a:pt x="622" y="472"/>
                  </a:lnTo>
                  <a:lnTo>
                    <a:pt x="629" y="463"/>
                  </a:lnTo>
                  <a:lnTo>
                    <a:pt x="636" y="454"/>
                  </a:lnTo>
                  <a:lnTo>
                    <a:pt x="641" y="444"/>
                  </a:lnTo>
                  <a:lnTo>
                    <a:pt x="646" y="433"/>
                  </a:lnTo>
                  <a:lnTo>
                    <a:pt x="650" y="421"/>
                  </a:lnTo>
                  <a:lnTo>
                    <a:pt x="652" y="409"/>
                  </a:lnTo>
                  <a:lnTo>
                    <a:pt x="674" y="283"/>
                  </a:lnTo>
                  <a:lnTo>
                    <a:pt x="1180" y="0"/>
                  </a:lnTo>
                  <a:lnTo>
                    <a:pt x="1238" y="2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1109" y="1998"/>
              <a:ext cx="54" cy="14"/>
            </a:xfrm>
            <a:custGeom>
              <a:avLst/>
              <a:gdLst>
                <a:gd name="T0" fmla="*/ 242 w 484"/>
                <a:gd name="T1" fmla="*/ 0 h 127"/>
                <a:gd name="T2" fmla="*/ 0 w 484"/>
                <a:gd name="T3" fmla="*/ 0 h 127"/>
                <a:gd name="T4" fmla="*/ 0 w 484"/>
                <a:gd name="T5" fmla="*/ 7 h 127"/>
                <a:gd name="T6" fmla="*/ 2 w 484"/>
                <a:gd name="T7" fmla="*/ 14 h 127"/>
                <a:gd name="T8" fmla="*/ 3 w 484"/>
                <a:gd name="T9" fmla="*/ 20 h 127"/>
                <a:gd name="T10" fmla="*/ 5 w 484"/>
                <a:gd name="T11" fmla="*/ 26 h 127"/>
                <a:gd name="T12" fmla="*/ 12 w 484"/>
                <a:gd name="T13" fmla="*/ 38 h 127"/>
                <a:gd name="T14" fmla="*/ 19 w 484"/>
                <a:gd name="T15" fmla="*/ 50 h 127"/>
                <a:gd name="T16" fmla="*/ 29 w 484"/>
                <a:gd name="T17" fmla="*/ 62 h 127"/>
                <a:gd name="T18" fmla="*/ 42 w 484"/>
                <a:gd name="T19" fmla="*/ 72 h 127"/>
                <a:gd name="T20" fmla="*/ 56 w 484"/>
                <a:gd name="T21" fmla="*/ 82 h 127"/>
                <a:gd name="T22" fmla="*/ 72 w 484"/>
                <a:gd name="T23" fmla="*/ 90 h 127"/>
                <a:gd name="T24" fmla="*/ 88 w 484"/>
                <a:gd name="T25" fmla="*/ 98 h 127"/>
                <a:gd name="T26" fmla="*/ 107 w 484"/>
                <a:gd name="T27" fmla="*/ 106 h 127"/>
                <a:gd name="T28" fmla="*/ 127 w 484"/>
                <a:gd name="T29" fmla="*/ 112 h 127"/>
                <a:gd name="T30" fmla="*/ 148 w 484"/>
                <a:gd name="T31" fmla="*/ 117 h 127"/>
                <a:gd name="T32" fmla="*/ 170 w 484"/>
                <a:gd name="T33" fmla="*/ 122 h 127"/>
                <a:gd name="T34" fmla="*/ 194 w 484"/>
                <a:gd name="T35" fmla="*/ 125 h 127"/>
                <a:gd name="T36" fmla="*/ 217 w 484"/>
                <a:gd name="T37" fmla="*/ 127 h 127"/>
                <a:gd name="T38" fmla="*/ 242 w 484"/>
                <a:gd name="T39" fmla="*/ 127 h 127"/>
                <a:gd name="T40" fmla="*/ 267 w 484"/>
                <a:gd name="T41" fmla="*/ 127 h 127"/>
                <a:gd name="T42" fmla="*/ 291 w 484"/>
                <a:gd name="T43" fmla="*/ 125 h 127"/>
                <a:gd name="T44" fmla="*/ 314 w 484"/>
                <a:gd name="T45" fmla="*/ 122 h 127"/>
                <a:gd name="T46" fmla="*/ 336 w 484"/>
                <a:gd name="T47" fmla="*/ 117 h 127"/>
                <a:gd name="T48" fmla="*/ 357 w 484"/>
                <a:gd name="T49" fmla="*/ 112 h 127"/>
                <a:gd name="T50" fmla="*/ 377 w 484"/>
                <a:gd name="T51" fmla="*/ 106 h 127"/>
                <a:gd name="T52" fmla="*/ 396 w 484"/>
                <a:gd name="T53" fmla="*/ 98 h 127"/>
                <a:gd name="T54" fmla="*/ 413 w 484"/>
                <a:gd name="T55" fmla="*/ 90 h 127"/>
                <a:gd name="T56" fmla="*/ 428 w 484"/>
                <a:gd name="T57" fmla="*/ 82 h 127"/>
                <a:gd name="T58" fmla="*/ 443 w 484"/>
                <a:gd name="T59" fmla="*/ 72 h 127"/>
                <a:gd name="T60" fmla="*/ 455 w 484"/>
                <a:gd name="T61" fmla="*/ 62 h 127"/>
                <a:gd name="T62" fmla="*/ 465 w 484"/>
                <a:gd name="T63" fmla="*/ 50 h 127"/>
                <a:gd name="T64" fmla="*/ 473 w 484"/>
                <a:gd name="T65" fmla="*/ 38 h 127"/>
                <a:gd name="T66" fmla="*/ 478 w 484"/>
                <a:gd name="T67" fmla="*/ 26 h 127"/>
                <a:gd name="T68" fmla="*/ 481 w 484"/>
                <a:gd name="T69" fmla="*/ 20 h 127"/>
                <a:gd name="T70" fmla="*/ 483 w 484"/>
                <a:gd name="T71" fmla="*/ 14 h 127"/>
                <a:gd name="T72" fmla="*/ 483 w 484"/>
                <a:gd name="T73" fmla="*/ 7 h 127"/>
                <a:gd name="T74" fmla="*/ 484 w 484"/>
                <a:gd name="T75" fmla="*/ 0 h 127"/>
                <a:gd name="T76" fmla="*/ 242 w 484"/>
                <a:gd name="T7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4" h="127">
                  <a:moveTo>
                    <a:pt x="242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2" y="14"/>
                  </a:lnTo>
                  <a:lnTo>
                    <a:pt x="3" y="20"/>
                  </a:lnTo>
                  <a:lnTo>
                    <a:pt x="5" y="26"/>
                  </a:lnTo>
                  <a:lnTo>
                    <a:pt x="12" y="38"/>
                  </a:lnTo>
                  <a:lnTo>
                    <a:pt x="19" y="50"/>
                  </a:lnTo>
                  <a:lnTo>
                    <a:pt x="29" y="62"/>
                  </a:lnTo>
                  <a:lnTo>
                    <a:pt x="42" y="72"/>
                  </a:lnTo>
                  <a:lnTo>
                    <a:pt x="56" y="82"/>
                  </a:lnTo>
                  <a:lnTo>
                    <a:pt x="72" y="90"/>
                  </a:lnTo>
                  <a:lnTo>
                    <a:pt x="88" y="98"/>
                  </a:lnTo>
                  <a:lnTo>
                    <a:pt x="107" y="106"/>
                  </a:lnTo>
                  <a:lnTo>
                    <a:pt x="127" y="112"/>
                  </a:lnTo>
                  <a:lnTo>
                    <a:pt x="148" y="117"/>
                  </a:lnTo>
                  <a:lnTo>
                    <a:pt x="170" y="122"/>
                  </a:lnTo>
                  <a:lnTo>
                    <a:pt x="194" y="125"/>
                  </a:lnTo>
                  <a:lnTo>
                    <a:pt x="217" y="127"/>
                  </a:lnTo>
                  <a:lnTo>
                    <a:pt x="242" y="127"/>
                  </a:lnTo>
                  <a:lnTo>
                    <a:pt x="267" y="127"/>
                  </a:lnTo>
                  <a:lnTo>
                    <a:pt x="291" y="125"/>
                  </a:lnTo>
                  <a:lnTo>
                    <a:pt x="314" y="122"/>
                  </a:lnTo>
                  <a:lnTo>
                    <a:pt x="336" y="117"/>
                  </a:lnTo>
                  <a:lnTo>
                    <a:pt x="357" y="112"/>
                  </a:lnTo>
                  <a:lnTo>
                    <a:pt x="377" y="106"/>
                  </a:lnTo>
                  <a:lnTo>
                    <a:pt x="396" y="98"/>
                  </a:lnTo>
                  <a:lnTo>
                    <a:pt x="413" y="90"/>
                  </a:lnTo>
                  <a:lnTo>
                    <a:pt x="428" y="82"/>
                  </a:lnTo>
                  <a:lnTo>
                    <a:pt x="443" y="72"/>
                  </a:lnTo>
                  <a:lnTo>
                    <a:pt x="455" y="62"/>
                  </a:lnTo>
                  <a:lnTo>
                    <a:pt x="465" y="50"/>
                  </a:lnTo>
                  <a:lnTo>
                    <a:pt x="473" y="38"/>
                  </a:lnTo>
                  <a:lnTo>
                    <a:pt x="478" y="26"/>
                  </a:lnTo>
                  <a:lnTo>
                    <a:pt x="481" y="20"/>
                  </a:lnTo>
                  <a:lnTo>
                    <a:pt x="483" y="14"/>
                  </a:lnTo>
                  <a:lnTo>
                    <a:pt x="483" y="7"/>
                  </a:lnTo>
                  <a:lnTo>
                    <a:pt x="484" y="0"/>
                  </a:lnTo>
                  <a:lnTo>
                    <a:pt x="24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976" y="1918"/>
              <a:ext cx="250" cy="82"/>
            </a:xfrm>
            <a:custGeom>
              <a:avLst/>
              <a:gdLst>
                <a:gd name="T0" fmla="*/ 2237 w 2245"/>
                <a:gd name="T1" fmla="*/ 266 h 738"/>
                <a:gd name="T2" fmla="*/ 1825 w 2245"/>
                <a:gd name="T3" fmla="*/ 405 h 738"/>
                <a:gd name="T4" fmla="*/ 1726 w 2245"/>
                <a:gd name="T5" fmla="*/ 498 h 738"/>
                <a:gd name="T6" fmla="*/ 562 w 2245"/>
                <a:gd name="T7" fmla="*/ 704 h 738"/>
                <a:gd name="T8" fmla="*/ 35 w 2245"/>
                <a:gd name="T9" fmla="*/ 738 h 738"/>
                <a:gd name="T10" fmla="*/ 0 w 2245"/>
                <a:gd name="T11" fmla="*/ 691 h 738"/>
                <a:gd name="T12" fmla="*/ 1022 w 2245"/>
                <a:gd name="T13" fmla="*/ 420 h 738"/>
                <a:gd name="T14" fmla="*/ 1073 w 2245"/>
                <a:gd name="T15" fmla="*/ 398 h 738"/>
                <a:gd name="T16" fmla="*/ 1124 w 2245"/>
                <a:gd name="T17" fmla="*/ 376 h 738"/>
                <a:gd name="T18" fmla="*/ 1175 w 2245"/>
                <a:gd name="T19" fmla="*/ 353 h 738"/>
                <a:gd name="T20" fmla="*/ 1226 w 2245"/>
                <a:gd name="T21" fmla="*/ 330 h 738"/>
                <a:gd name="T22" fmla="*/ 1276 w 2245"/>
                <a:gd name="T23" fmla="*/ 308 h 738"/>
                <a:gd name="T24" fmla="*/ 1327 w 2245"/>
                <a:gd name="T25" fmla="*/ 285 h 738"/>
                <a:gd name="T26" fmla="*/ 1378 w 2245"/>
                <a:gd name="T27" fmla="*/ 263 h 738"/>
                <a:gd name="T28" fmla="*/ 1430 w 2245"/>
                <a:gd name="T29" fmla="*/ 241 h 738"/>
                <a:gd name="T30" fmla="*/ 1481 w 2245"/>
                <a:gd name="T31" fmla="*/ 217 h 738"/>
                <a:gd name="T32" fmla="*/ 1532 w 2245"/>
                <a:gd name="T33" fmla="*/ 195 h 738"/>
                <a:gd name="T34" fmla="*/ 1583 w 2245"/>
                <a:gd name="T35" fmla="*/ 173 h 738"/>
                <a:gd name="T36" fmla="*/ 1634 w 2245"/>
                <a:gd name="T37" fmla="*/ 151 h 738"/>
                <a:gd name="T38" fmla="*/ 1684 w 2245"/>
                <a:gd name="T39" fmla="*/ 127 h 738"/>
                <a:gd name="T40" fmla="*/ 1735 w 2245"/>
                <a:gd name="T41" fmla="*/ 105 h 738"/>
                <a:gd name="T42" fmla="*/ 1786 w 2245"/>
                <a:gd name="T43" fmla="*/ 83 h 738"/>
                <a:gd name="T44" fmla="*/ 1837 w 2245"/>
                <a:gd name="T45" fmla="*/ 60 h 738"/>
                <a:gd name="T46" fmla="*/ 1866 w 2245"/>
                <a:gd name="T47" fmla="*/ 48 h 738"/>
                <a:gd name="T48" fmla="*/ 1893 w 2245"/>
                <a:gd name="T49" fmla="*/ 37 h 738"/>
                <a:gd name="T50" fmla="*/ 1920 w 2245"/>
                <a:gd name="T51" fmla="*/ 28 h 738"/>
                <a:gd name="T52" fmla="*/ 1945 w 2245"/>
                <a:gd name="T53" fmla="*/ 20 h 738"/>
                <a:gd name="T54" fmla="*/ 1970 w 2245"/>
                <a:gd name="T55" fmla="*/ 14 h 738"/>
                <a:gd name="T56" fmla="*/ 1993 w 2245"/>
                <a:gd name="T57" fmla="*/ 9 h 738"/>
                <a:gd name="T58" fmla="*/ 2015 w 2245"/>
                <a:gd name="T59" fmla="*/ 5 h 738"/>
                <a:gd name="T60" fmla="*/ 2036 w 2245"/>
                <a:gd name="T61" fmla="*/ 2 h 738"/>
                <a:gd name="T62" fmla="*/ 2056 w 2245"/>
                <a:gd name="T63" fmla="*/ 0 h 738"/>
                <a:gd name="T64" fmla="*/ 2076 w 2245"/>
                <a:gd name="T65" fmla="*/ 0 h 738"/>
                <a:gd name="T66" fmla="*/ 2094 w 2245"/>
                <a:gd name="T67" fmla="*/ 1 h 738"/>
                <a:gd name="T68" fmla="*/ 2112 w 2245"/>
                <a:gd name="T69" fmla="*/ 4 h 738"/>
                <a:gd name="T70" fmla="*/ 2128 w 2245"/>
                <a:gd name="T71" fmla="*/ 7 h 738"/>
                <a:gd name="T72" fmla="*/ 2143 w 2245"/>
                <a:gd name="T73" fmla="*/ 12 h 738"/>
                <a:gd name="T74" fmla="*/ 2158 w 2245"/>
                <a:gd name="T75" fmla="*/ 18 h 738"/>
                <a:gd name="T76" fmla="*/ 2170 w 2245"/>
                <a:gd name="T77" fmla="*/ 25 h 738"/>
                <a:gd name="T78" fmla="*/ 2182 w 2245"/>
                <a:gd name="T79" fmla="*/ 32 h 738"/>
                <a:gd name="T80" fmla="*/ 2193 w 2245"/>
                <a:gd name="T81" fmla="*/ 41 h 738"/>
                <a:gd name="T82" fmla="*/ 2203 w 2245"/>
                <a:gd name="T83" fmla="*/ 51 h 738"/>
                <a:gd name="T84" fmla="*/ 2212 w 2245"/>
                <a:gd name="T85" fmla="*/ 63 h 738"/>
                <a:gd name="T86" fmla="*/ 2220 w 2245"/>
                <a:gd name="T87" fmla="*/ 74 h 738"/>
                <a:gd name="T88" fmla="*/ 2227 w 2245"/>
                <a:gd name="T89" fmla="*/ 87 h 738"/>
                <a:gd name="T90" fmla="*/ 2232 w 2245"/>
                <a:gd name="T91" fmla="*/ 102 h 738"/>
                <a:gd name="T92" fmla="*/ 2238 w 2245"/>
                <a:gd name="T93" fmla="*/ 116 h 738"/>
                <a:gd name="T94" fmla="*/ 2241 w 2245"/>
                <a:gd name="T95" fmla="*/ 132 h 738"/>
                <a:gd name="T96" fmla="*/ 2243 w 2245"/>
                <a:gd name="T97" fmla="*/ 148 h 738"/>
                <a:gd name="T98" fmla="*/ 2245 w 2245"/>
                <a:gd name="T99" fmla="*/ 166 h 738"/>
                <a:gd name="T100" fmla="*/ 2245 w 2245"/>
                <a:gd name="T101" fmla="*/ 184 h 738"/>
                <a:gd name="T102" fmla="*/ 2245 w 2245"/>
                <a:gd name="T103" fmla="*/ 204 h 738"/>
                <a:gd name="T104" fmla="*/ 2243 w 2245"/>
                <a:gd name="T105" fmla="*/ 224 h 738"/>
                <a:gd name="T106" fmla="*/ 2241 w 2245"/>
                <a:gd name="T107" fmla="*/ 244 h 738"/>
                <a:gd name="T108" fmla="*/ 2237 w 2245"/>
                <a:gd name="T109" fmla="*/ 266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45" h="738">
                  <a:moveTo>
                    <a:pt x="2237" y="266"/>
                  </a:moveTo>
                  <a:lnTo>
                    <a:pt x="1825" y="405"/>
                  </a:lnTo>
                  <a:lnTo>
                    <a:pt x="1726" y="498"/>
                  </a:lnTo>
                  <a:lnTo>
                    <a:pt x="562" y="704"/>
                  </a:lnTo>
                  <a:lnTo>
                    <a:pt x="35" y="738"/>
                  </a:lnTo>
                  <a:lnTo>
                    <a:pt x="0" y="691"/>
                  </a:lnTo>
                  <a:lnTo>
                    <a:pt x="1022" y="420"/>
                  </a:lnTo>
                  <a:lnTo>
                    <a:pt x="1073" y="398"/>
                  </a:lnTo>
                  <a:lnTo>
                    <a:pt x="1124" y="376"/>
                  </a:lnTo>
                  <a:lnTo>
                    <a:pt x="1175" y="353"/>
                  </a:lnTo>
                  <a:lnTo>
                    <a:pt x="1226" y="330"/>
                  </a:lnTo>
                  <a:lnTo>
                    <a:pt x="1276" y="308"/>
                  </a:lnTo>
                  <a:lnTo>
                    <a:pt x="1327" y="285"/>
                  </a:lnTo>
                  <a:lnTo>
                    <a:pt x="1378" y="263"/>
                  </a:lnTo>
                  <a:lnTo>
                    <a:pt x="1430" y="241"/>
                  </a:lnTo>
                  <a:lnTo>
                    <a:pt x="1481" y="217"/>
                  </a:lnTo>
                  <a:lnTo>
                    <a:pt x="1532" y="195"/>
                  </a:lnTo>
                  <a:lnTo>
                    <a:pt x="1583" y="173"/>
                  </a:lnTo>
                  <a:lnTo>
                    <a:pt x="1634" y="151"/>
                  </a:lnTo>
                  <a:lnTo>
                    <a:pt x="1684" y="127"/>
                  </a:lnTo>
                  <a:lnTo>
                    <a:pt x="1735" y="105"/>
                  </a:lnTo>
                  <a:lnTo>
                    <a:pt x="1786" y="83"/>
                  </a:lnTo>
                  <a:lnTo>
                    <a:pt x="1837" y="60"/>
                  </a:lnTo>
                  <a:lnTo>
                    <a:pt x="1866" y="48"/>
                  </a:lnTo>
                  <a:lnTo>
                    <a:pt x="1893" y="37"/>
                  </a:lnTo>
                  <a:lnTo>
                    <a:pt x="1920" y="28"/>
                  </a:lnTo>
                  <a:lnTo>
                    <a:pt x="1945" y="20"/>
                  </a:lnTo>
                  <a:lnTo>
                    <a:pt x="1970" y="14"/>
                  </a:lnTo>
                  <a:lnTo>
                    <a:pt x="1993" y="9"/>
                  </a:lnTo>
                  <a:lnTo>
                    <a:pt x="2015" y="5"/>
                  </a:lnTo>
                  <a:lnTo>
                    <a:pt x="2036" y="2"/>
                  </a:lnTo>
                  <a:lnTo>
                    <a:pt x="2056" y="0"/>
                  </a:lnTo>
                  <a:lnTo>
                    <a:pt x="2076" y="0"/>
                  </a:lnTo>
                  <a:lnTo>
                    <a:pt x="2094" y="1"/>
                  </a:lnTo>
                  <a:lnTo>
                    <a:pt x="2112" y="4"/>
                  </a:lnTo>
                  <a:lnTo>
                    <a:pt x="2128" y="7"/>
                  </a:lnTo>
                  <a:lnTo>
                    <a:pt x="2143" y="12"/>
                  </a:lnTo>
                  <a:lnTo>
                    <a:pt x="2158" y="18"/>
                  </a:lnTo>
                  <a:lnTo>
                    <a:pt x="2170" y="25"/>
                  </a:lnTo>
                  <a:lnTo>
                    <a:pt x="2182" y="32"/>
                  </a:lnTo>
                  <a:lnTo>
                    <a:pt x="2193" y="41"/>
                  </a:lnTo>
                  <a:lnTo>
                    <a:pt x="2203" y="51"/>
                  </a:lnTo>
                  <a:lnTo>
                    <a:pt x="2212" y="63"/>
                  </a:lnTo>
                  <a:lnTo>
                    <a:pt x="2220" y="74"/>
                  </a:lnTo>
                  <a:lnTo>
                    <a:pt x="2227" y="87"/>
                  </a:lnTo>
                  <a:lnTo>
                    <a:pt x="2232" y="102"/>
                  </a:lnTo>
                  <a:lnTo>
                    <a:pt x="2238" y="116"/>
                  </a:lnTo>
                  <a:lnTo>
                    <a:pt x="2241" y="132"/>
                  </a:lnTo>
                  <a:lnTo>
                    <a:pt x="2243" y="148"/>
                  </a:lnTo>
                  <a:lnTo>
                    <a:pt x="2245" y="166"/>
                  </a:lnTo>
                  <a:lnTo>
                    <a:pt x="2245" y="184"/>
                  </a:lnTo>
                  <a:lnTo>
                    <a:pt x="2245" y="204"/>
                  </a:lnTo>
                  <a:lnTo>
                    <a:pt x="2243" y="224"/>
                  </a:lnTo>
                  <a:lnTo>
                    <a:pt x="2241" y="244"/>
                  </a:lnTo>
                  <a:lnTo>
                    <a:pt x="2237" y="266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07" y="2004"/>
              <a:ext cx="189" cy="53"/>
            </a:xfrm>
            <a:custGeom>
              <a:avLst/>
              <a:gdLst>
                <a:gd name="T0" fmla="*/ 1683 w 1695"/>
                <a:gd name="T1" fmla="*/ 0 h 482"/>
                <a:gd name="T2" fmla="*/ 879 w 1695"/>
                <a:gd name="T3" fmla="*/ 112 h 482"/>
                <a:gd name="T4" fmla="*/ 4 w 1695"/>
                <a:gd name="T5" fmla="*/ 417 h 482"/>
                <a:gd name="T6" fmla="*/ 3 w 1695"/>
                <a:gd name="T7" fmla="*/ 434 h 482"/>
                <a:gd name="T8" fmla="*/ 2 w 1695"/>
                <a:gd name="T9" fmla="*/ 449 h 482"/>
                <a:gd name="T10" fmla="*/ 1 w 1695"/>
                <a:gd name="T11" fmla="*/ 466 h 482"/>
                <a:gd name="T12" fmla="*/ 0 w 1695"/>
                <a:gd name="T13" fmla="*/ 482 h 482"/>
                <a:gd name="T14" fmla="*/ 56 w 1695"/>
                <a:gd name="T15" fmla="*/ 480 h 482"/>
                <a:gd name="T16" fmla="*/ 111 w 1695"/>
                <a:gd name="T17" fmla="*/ 476 h 482"/>
                <a:gd name="T18" fmla="*/ 167 w 1695"/>
                <a:gd name="T19" fmla="*/ 473 h 482"/>
                <a:gd name="T20" fmla="*/ 222 w 1695"/>
                <a:gd name="T21" fmla="*/ 468 h 482"/>
                <a:gd name="T22" fmla="*/ 278 w 1695"/>
                <a:gd name="T23" fmla="*/ 464 h 482"/>
                <a:gd name="T24" fmla="*/ 332 w 1695"/>
                <a:gd name="T25" fmla="*/ 458 h 482"/>
                <a:gd name="T26" fmla="*/ 388 w 1695"/>
                <a:gd name="T27" fmla="*/ 452 h 482"/>
                <a:gd name="T28" fmla="*/ 442 w 1695"/>
                <a:gd name="T29" fmla="*/ 445 h 482"/>
                <a:gd name="T30" fmla="*/ 497 w 1695"/>
                <a:gd name="T31" fmla="*/ 438 h 482"/>
                <a:gd name="T32" fmla="*/ 551 w 1695"/>
                <a:gd name="T33" fmla="*/ 429 h 482"/>
                <a:gd name="T34" fmla="*/ 606 w 1695"/>
                <a:gd name="T35" fmla="*/ 422 h 482"/>
                <a:gd name="T36" fmla="*/ 659 w 1695"/>
                <a:gd name="T37" fmla="*/ 412 h 482"/>
                <a:gd name="T38" fmla="*/ 714 w 1695"/>
                <a:gd name="T39" fmla="*/ 402 h 482"/>
                <a:gd name="T40" fmla="*/ 767 w 1695"/>
                <a:gd name="T41" fmla="*/ 392 h 482"/>
                <a:gd name="T42" fmla="*/ 820 w 1695"/>
                <a:gd name="T43" fmla="*/ 380 h 482"/>
                <a:gd name="T44" fmla="*/ 874 w 1695"/>
                <a:gd name="T45" fmla="*/ 368 h 482"/>
                <a:gd name="T46" fmla="*/ 926 w 1695"/>
                <a:gd name="T47" fmla="*/ 355 h 482"/>
                <a:gd name="T48" fmla="*/ 979 w 1695"/>
                <a:gd name="T49" fmla="*/ 341 h 482"/>
                <a:gd name="T50" fmla="*/ 1032 w 1695"/>
                <a:gd name="T51" fmla="*/ 328 h 482"/>
                <a:gd name="T52" fmla="*/ 1084 w 1695"/>
                <a:gd name="T53" fmla="*/ 312 h 482"/>
                <a:gd name="T54" fmla="*/ 1136 w 1695"/>
                <a:gd name="T55" fmla="*/ 297 h 482"/>
                <a:gd name="T56" fmla="*/ 1188 w 1695"/>
                <a:gd name="T57" fmla="*/ 280 h 482"/>
                <a:gd name="T58" fmla="*/ 1241 w 1695"/>
                <a:gd name="T59" fmla="*/ 263 h 482"/>
                <a:gd name="T60" fmla="*/ 1292 w 1695"/>
                <a:gd name="T61" fmla="*/ 246 h 482"/>
                <a:gd name="T62" fmla="*/ 1343 w 1695"/>
                <a:gd name="T63" fmla="*/ 227 h 482"/>
                <a:gd name="T64" fmla="*/ 1394 w 1695"/>
                <a:gd name="T65" fmla="*/ 208 h 482"/>
                <a:gd name="T66" fmla="*/ 1445 w 1695"/>
                <a:gd name="T67" fmla="*/ 188 h 482"/>
                <a:gd name="T68" fmla="*/ 1495 w 1695"/>
                <a:gd name="T69" fmla="*/ 166 h 482"/>
                <a:gd name="T70" fmla="*/ 1546 w 1695"/>
                <a:gd name="T71" fmla="*/ 144 h 482"/>
                <a:gd name="T72" fmla="*/ 1596 w 1695"/>
                <a:gd name="T73" fmla="*/ 122 h 482"/>
                <a:gd name="T74" fmla="*/ 1646 w 1695"/>
                <a:gd name="T75" fmla="*/ 98 h 482"/>
                <a:gd name="T76" fmla="*/ 1695 w 1695"/>
                <a:gd name="T77" fmla="*/ 74 h 482"/>
                <a:gd name="T78" fmla="*/ 1683 w 1695"/>
                <a:gd name="T79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95" h="482">
                  <a:moveTo>
                    <a:pt x="1683" y="0"/>
                  </a:moveTo>
                  <a:lnTo>
                    <a:pt x="879" y="112"/>
                  </a:lnTo>
                  <a:lnTo>
                    <a:pt x="4" y="417"/>
                  </a:lnTo>
                  <a:lnTo>
                    <a:pt x="3" y="434"/>
                  </a:lnTo>
                  <a:lnTo>
                    <a:pt x="2" y="449"/>
                  </a:lnTo>
                  <a:lnTo>
                    <a:pt x="1" y="466"/>
                  </a:lnTo>
                  <a:lnTo>
                    <a:pt x="0" y="482"/>
                  </a:lnTo>
                  <a:lnTo>
                    <a:pt x="56" y="480"/>
                  </a:lnTo>
                  <a:lnTo>
                    <a:pt x="111" y="476"/>
                  </a:lnTo>
                  <a:lnTo>
                    <a:pt x="167" y="473"/>
                  </a:lnTo>
                  <a:lnTo>
                    <a:pt x="222" y="468"/>
                  </a:lnTo>
                  <a:lnTo>
                    <a:pt x="278" y="464"/>
                  </a:lnTo>
                  <a:lnTo>
                    <a:pt x="332" y="458"/>
                  </a:lnTo>
                  <a:lnTo>
                    <a:pt x="388" y="452"/>
                  </a:lnTo>
                  <a:lnTo>
                    <a:pt x="442" y="445"/>
                  </a:lnTo>
                  <a:lnTo>
                    <a:pt x="497" y="438"/>
                  </a:lnTo>
                  <a:lnTo>
                    <a:pt x="551" y="429"/>
                  </a:lnTo>
                  <a:lnTo>
                    <a:pt x="606" y="422"/>
                  </a:lnTo>
                  <a:lnTo>
                    <a:pt x="659" y="412"/>
                  </a:lnTo>
                  <a:lnTo>
                    <a:pt x="714" y="402"/>
                  </a:lnTo>
                  <a:lnTo>
                    <a:pt x="767" y="392"/>
                  </a:lnTo>
                  <a:lnTo>
                    <a:pt x="820" y="380"/>
                  </a:lnTo>
                  <a:lnTo>
                    <a:pt x="874" y="368"/>
                  </a:lnTo>
                  <a:lnTo>
                    <a:pt x="926" y="355"/>
                  </a:lnTo>
                  <a:lnTo>
                    <a:pt x="979" y="341"/>
                  </a:lnTo>
                  <a:lnTo>
                    <a:pt x="1032" y="328"/>
                  </a:lnTo>
                  <a:lnTo>
                    <a:pt x="1084" y="312"/>
                  </a:lnTo>
                  <a:lnTo>
                    <a:pt x="1136" y="297"/>
                  </a:lnTo>
                  <a:lnTo>
                    <a:pt x="1188" y="280"/>
                  </a:lnTo>
                  <a:lnTo>
                    <a:pt x="1241" y="263"/>
                  </a:lnTo>
                  <a:lnTo>
                    <a:pt x="1292" y="246"/>
                  </a:lnTo>
                  <a:lnTo>
                    <a:pt x="1343" y="227"/>
                  </a:lnTo>
                  <a:lnTo>
                    <a:pt x="1394" y="208"/>
                  </a:lnTo>
                  <a:lnTo>
                    <a:pt x="1445" y="188"/>
                  </a:lnTo>
                  <a:lnTo>
                    <a:pt x="1495" y="166"/>
                  </a:lnTo>
                  <a:lnTo>
                    <a:pt x="1546" y="144"/>
                  </a:lnTo>
                  <a:lnTo>
                    <a:pt x="1596" y="122"/>
                  </a:lnTo>
                  <a:lnTo>
                    <a:pt x="1646" y="98"/>
                  </a:lnTo>
                  <a:lnTo>
                    <a:pt x="1695" y="74"/>
                  </a:lnTo>
                  <a:lnTo>
                    <a:pt x="1683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915" y="2025"/>
              <a:ext cx="208" cy="179"/>
            </a:xfrm>
            <a:custGeom>
              <a:avLst/>
              <a:gdLst>
                <a:gd name="T0" fmla="*/ 1791 w 1868"/>
                <a:gd name="T1" fmla="*/ 30 h 1610"/>
                <a:gd name="T2" fmla="*/ 1685 w 1868"/>
                <a:gd name="T3" fmla="*/ 24 h 1610"/>
                <a:gd name="T4" fmla="*/ 1595 w 1868"/>
                <a:gd name="T5" fmla="*/ 90 h 1610"/>
                <a:gd name="T6" fmla="*/ 1495 w 1868"/>
                <a:gd name="T7" fmla="*/ 148 h 1610"/>
                <a:gd name="T8" fmla="*/ 1386 w 1868"/>
                <a:gd name="T9" fmla="*/ 198 h 1610"/>
                <a:gd name="T10" fmla="*/ 1271 w 1868"/>
                <a:gd name="T11" fmla="*/ 242 h 1610"/>
                <a:gd name="T12" fmla="*/ 1149 w 1868"/>
                <a:gd name="T13" fmla="*/ 278 h 1610"/>
                <a:gd name="T14" fmla="*/ 892 w 1868"/>
                <a:gd name="T15" fmla="*/ 340 h 1610"/>
                <a:gd name="T16" fmla="*/ 623 w 1868"/>
                <a:gd name="T17" fmla="*/ 392 h 1610"/>
                <a:gd name="T18" fmla="*/ 5 w 1868"/>
                <a:gd name="T19" fmla="*/ 859 h 1610"/>
                <a:gd name="T20" fmla="*/ 1 w 1868"/>
                <a:gd name="T21" fmla="*/ 958 h 1610"/>
                <a:gd name="T22" fmla="*/ 139 w 1868"/>
                <a:gd name="T23" fmla="*/ 891 h 1610"/>
                <a:gd name="T24" fmla="*/ 243 w 1868"/>
                <a:gd name="T25" fmla="*/ 823 h 1610"/>
                <a:gd name="T26" fmla="*/ 347 w 1868"/>
                <a:gd name="T27" fmla="*/ 763 h 1610"/>
                <a:gd name="T28" fmla="*/ 450 w 1868"/>
                <a:gd name="T29" fmla="*/ 710 h 1610"/>
                <a:gd name="T30" fmla="*/ 555 w 1868"/>
                <a:gd name="T31" fmla="*/ 665 h 1610"/>
                <a:gd name="T32" fmla="*/ 674 w 1868"/>
                <a:gd name="T33" fmla="*/ 743 h 1610"/>
                <a:gd name="T34" fmla="*/ 671 w 1868"/>
                <a:gd name="T35" fmla="*/ 833 h 1610"/>
                <a:gd name="T36" fmla="*/ 615 w 1868"/>
                <a:gd name="T37" fmla="*/ 936 h 1610"/>
                <a:gd name="T38" fmla="*/ 572 w 1868"/>
                <a:gd name="T39" fmla="*/ 1043 h 1610"/>
                <a:gd name="T40" fmla="*/ 540 w 1868"/>
                <a:gd name="T41" fmla="*/ 1155 h 1610"/>
                <a:gd name="T42" fmla="*/ 522 w 1868"/>
                <a:gd name="T43" fmla="*/ 1271 h 1610"/>
                <a:gd name="T44" fmla="*/ 534 w 1868"/>
                <a:gd name="T45" fmla="*/ 1357 h 1610"/>
                <a:gd name="T46" fmla="*/ 589 w 1868"/>
                <a:gd name="T47" fmla="*/ 1369 h 1610"/>
                <a:gd name="T48" fmla="*/ 663 w 1868"/>
                <a:gd name="T49" fmla="*/ 1223 h 1610"/>
                <a:gd name="T50" fmla="*/ 748 w 1868"/>
                <a:gd name="T51" fmla="*/ 1086 h 1610"/>
                <a:gd name="T52" fmla="*/ 797 w 1868"/>
                <a:gd name="T53" fmla="*/ 1022 h 1610"/>
                <a:gd name="T54" fmla="*/ 851 w 1868"/>
                <a:gd name="T55" fmla="*/ 959 h 1610"/>
                <a:gd name="T56" fmla="*/ 908 w 1868"/>
                <a:gd name="T57" fmla="*/ 900 h 1610"/>
                <a:gd name="T58" fmla="*/ 972 w 1868"/>
                <a:gd name="T59" fmla="*/ 846 h 1610"/>
                <a:gd name="T60" fmla="*/ 1041 w 1868"/>
                <a:gd name="T61" fmla="*/ 793 h 1610"/>
                <a:gd name="T62" fmla="*/ 1115 w 1868"/>
                <a:gd name="T63" fmla="*/ 746 h 1610"/>
                <a:gd name="T64" fmla="*/ 1195 w 1868"/>
                <a:gd name="T65" fmla="*/ 721 h 1610"/>
                <a:gd name="T66" fmla="*/ 1259 w 1868"/>
                <a:gd name="T67" fmla="*/ 730 h 1610"/>
                <a:gd name="T68" fmla="*/ 1322 w 1868"/>
                <a:gd name="T69" fmla="*/ 739 h 1610"/>
                <a:gd name="T70" fmla="*/ 1326 w 1868"/>
                <a:gd name="T71" fmla="*/ 793 h 1610"/>
                <a:gd name="T72" fmla="*/ 1299 w 1868"/>
                <a:gd name="T73" fmla="*/ 870 h 1610"/>
                <a:gd name="T74" fmla="*/ 1276 w 1868"/>
                <a:gd name="T75" fmla="*/ 947 h 1610"/>
                <a:gd name="T76" fmla="*/ 1245 w 1868"/>
                <a:gd name="T77" fmla="*/ 1103 h 1610"/>
                <a:gd name="T78" fmla="*/ 1231 w 1868"/>
                <a:gd name="T79" fmla="*/ 1260 h 1610"/>
                <a:gd name="T80" fmla="*/ 1225 w 1868"/>
                <a:gd name="T81" fmla="*/ 1417 h 1610"/>
                <a:gd name="T82" fmla="*/ 1224 w 1868"/>
                <a:gd name="T83" fmla="*/ 1575 h 1610"/>
                <a:gd name="T84" fmla="*/ 1292 w 1868"/>
                <a:gd name="T85" fmla="*/ 1601 h 1610"/>
                <a:gd name="T86" fmla="*/ 1372 w 1868"/>
                <a:gd name="T87" fmla="*/ 1402 h 1610"/>
                <a:gd name="T88" fmla="*/ 1461 w 1868"/>
                <a:gd name="T89" fmla="*/ 1093 h 1610"/>
                <a:gd name="T90" fmla="*/ 1556 w 1868"/>
                <a:gd name="T91" fmla="*/ 791 h 1610"/>
                <a:gd name="T92" fmla="*/ 1662 w 1868"/>
                <a:gd name="T93" fmla="*/ 502 h 1610"/>
                <a:gd name="T94" fmla="*/ 1739 w 1868"/>
                <a:gd name="T95" fmla="*/ 319 h 1610"/>
                <a:gd name="T96" fmla="*/ 1801 w 1868"/>
                <a:gd name="T97" fmla="*/ 186 h 1610"/>
                <a:gd name="T98" fmla="*/ 1868 w 1868"/>
                <a:gd name="T99" fmla="*/ 60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68" h="1610">
                  <a:moveTo>
                    <a:pt x="1868" y="60"/>
                  </a:moveTo>
                  <a:lnTo>
                    <a:pt x="1830" y="44"/>
                  </a:lnTo>
                  <a:lnTo>
                    <a:pt x="1791" y="30"/>
                  </a:lnTo>
                  <a:lnTo>
                    <a:pt x="1752" y="14"/>
                  </a:lnTo>
                  <a:lnTo>
                    <a:pt x="1713" y="0"/>
                  </a:lnTo>
                  <a:lnTo>
                    <a:pt x="1685" y="24"/>
                  </a:lnTo>
                  <a:lnTo>
                    <a:pt x="1657" y="48"/>
                  </a:lnTo>
                  <a:lnTo>
                    <a:pt x="1626" y="69"/>
                  </a:lnTo>
                  <a:lnTo>
                    <a:pt x="1595" y="90"/>
                  </a:lnTo>
                  <a:lnTo>
                    <a:pt x="1563" y="111"/>
                  </a:lnTo>
                  <a:lnTo>
                    <a:pt x="1530" y="130"/>
                  </a:lnTo>
                  <a:lnTo>
                    <a:pt x="1495" y="148"/>
                  </a:lnTo>
                  <a:lnTo>
                    <a:pt x="1460" y="166"/>
                  </a:lnTo>
                  <a:lnTo>
                    <a:pt x="1423" y="183"/>
                  </a:lnTo>
                  <a:lnTo>
                    <a:pt x="1386" y="198"/>
                  </a:lnTo>
                  <a:lnTo>
                    <a:pt x="1349" y="213"/>
                  </a:lnTo>
                  <a:lnTo>
                    <a:pt x="1310" y="227"/>
                  </a:lnTo>
                  <a:lnTo>
                    <a:pt x="1271" y="242"/>
                  </a:lnTo>
                  <a:lnTo>
                    <a:pt x="1231" y="254"/>
                  </a:lnTo>
                  <a:lnTo>
                    <a:pt x="1190" y="266"/>
                  </a:lnTo>
                  <a:lnTo>
                    <a:pt x="1149" y="278"/>
                  </a:lnTo>
                  <a:lnTo>
                    <a:pt x="1065" y="301"/>
                  </a:lnTo>
                  <a:lnTo>
                    <a:pt x="978" y="321"/>
                  </a:lnTo>
                  <a:lnTo>
                    <a:pt x="892" y="340"/>
                  </a:lnTo>
                  <a:lnTo>
                    <a:pt x="803" y="359"/>
                  </a:lnTo>
                  <a:lnTo>
                    <a:pt x="713" y="375"/>
                  </a:lnTo>
                  <a:lnTo>
                    <a:pt x="623" y="392"/>
                  </a:lnTo>
                  <a:lnTo>
                    <a:pt x="533" y="408"/>
                  </a:lnTo>
                  <a:lnTo>
                    <a:pt x="443" y="424"/>
                  </a:lnTo>
                  <a:lnTo>
                    <a:pt x="5" y="859"/>
                  </a:lnTo>
                  <a:lnTo>
                    <a:pt x="4" y="891"/>
                  </a:lnTo>
                  <a:lnTo>
                    <a:pt x="2" y="925"/>
                  </a:lnTo>
                  <a:lnTo>
                    <a:pt x="1" y="958"/>
                  </a:lnTo>
                  <a:lnTo>
                    <a:pt x="0" y="992"/>
                  </a:lnTo>
                  <a:lnTo>
                    <a:pt x="70" y="940"/>
                  </a:lnTo>
                  <a:lnTo>
                    <a:pt x="139" y="891"/>
                  </a:lnTo>
                  <a:lnTo>
                    <a:pt x="174" y="868"/>
                  </a:lnTo>
                  <a:lnTo>
                    <a:pt x="208" y="846"/>
                  </a:lnTo>
                  <a:lnTo>
                    <a:pt x="243" y="823"/>
                  </a:lnTo>
                  <a:lnTo>
                    <a:pt x="278" y="802"/>
                  </a:lnTo>
                  <a:lnTo>
                    <a:pt x="313" y="782"/>
                  </a:lnTo>
                  <a:lnTo>
                    <a:pt x="347" y="763"/>
                  </a:lnTo>
                  <a:lnTo>
                    <a:pt x="382" y="744"/>
                  </a:lnTo>
                  <a:lnTo>
                    <a:pt x="416" y="726"/>
                  </a:lnTo>
                  <a:lnTo>
                    <a:pt x="450" y="710"/>
                  </a:lnTo>
                  <a:lnTo>
                    <a:pt x="485" y="694"/>
                  </a:lnTo>
                  <a:lnTo>
                    <a:pt x="519" y="680"/>
                  </a:lnTo>
                  <a:lnTo>
                    <a:pt x="555" y="665"/>
                  </a:lnTo>
                  <a:lnTo>
                    <a:pt x="594" y="691"/>
                  </a:lnTo>
                  <a:lnTo>
                    <a:pt x="634" y="716"/>
                  </a:lnTo>
                  <a:lnTo>
                    <a:pt x="674" y="743"/>
                  </a:lnTo>
                  <a:lnTo>
                    <a:pt x="714" y="769"/>
                  </a:lnTo>
                  <a:lnTo>
                    <a:pt x="691" y="801"/>
                  </a:lnTo>
                  <a:lnTo>
                    <a:pt x="671" y="833"/>
                  </a:lnTo>
                  <a:lnTo>
                    <a:pt x="651" y="868"/>
                  </a:lnTo>
                  <a:lnTo>
                    <a:pt x="632" y="901"/>
                  </a:lnTo>
                  <a:lnTo>
                    <a:pt x="615" y="936"/>
                  </a:lnTo>
                  <a:lnTo>
                    <a:pt x="599" y="971"/>
                  </a:lnTo>
                  <a:lnTo>
                    <a:pt x="585" y="1007"/>
                  </a:lnTo>
                  <a:lnTo>
                    <a:pt x="572" y="1043"/>
                  </a:lnTo>
                  <a:lnTo>
                    <a:pt x="560" y="1080"/>
                  </a:lnTo>
                  <a:lnTo>
                    <a:pt x="549" y="1117"/>
                  </a:lnTo>
                  <a:lnTo>
                    <a:pt x="540" y="1155"/>
                  </a:lnTo>
                  <a:lnTo>
                    <a:pt x="533" y="1193"/>
                  </a:lnTo>
                  <a:lnTo>
                    <a:pt x="527" y="1232"/>
                  </a:lnTo>
                  <a:lnTo>
                    <a:pt x="522" y="1271"/>
                  </a:lnTo>
                  <a:lnTo>
                    <a:pt x="518" y="1311"/>
                  </a:lnTo>
                  <a:lnTo>
                    <a:pt x="516" y="1353"/>
                  </a:lnTo>
                  <a:lnTo>
                    <a:pt x="534" y="1357"/>
                  </a:lnTo>
                  <a:lnTo>
                    <a:pt x="553" y="1360"/>
                  </a:lnTo>
                  <a:lnTo>
                    <a:pt x="571" y="1365"/>
                  </a:lnTo>
                  <a:lnTo>
                    <a:pt x="589" y="1369"/>
                  </a:lnTo>
                  <a:lnTo>
                    <a:pt x="612" y="1320"/>
                  </a:lnTo>
                  <a:lnTo>
                    <a:pt x="636" y="1271"/>
                  </a:lnTo>
                  <a:lnTo>
                    <a:pt x="663" y="1223"/>
                  </a:lnTo>
                  <a:lnTo>
                    <a:pt x="689" y="1177"/>
                  </a:lnTo>
                  <a:lnTo>
                    <a:pt x="718" y="1131"/>
                  </a:lnTo>
                  <a:lnTo>
                    <a:pt x="748" y="1086"/>
                  </a:lnTo>
                  <a:lnTo>
                    <a:pt x="764" y="1064"/>
                  </a:lnTo>
                  <a:lnTo>
                    <a:pt x="781" y="1043"/>
                  </a:lnTo>
                  <a:lnTo>
                    <a:pt x="797" y="1022"/>
                  </a:lnTo>
                  <a:lnTo>
                    <a:pt x="814" y="1000"/>
                  </a:lnTo>
                  <a:lnTo>
                    <a:pt x="832" y="979"/>
                  </a:lnTo>
                  <a:lnTo>
                    <a:pt x="851" y="959"/>
                  </a:lnTo>
                  <a:lnTo>
                    <a:pt x="870" y="939"/>
                  </a:lnTo>
                  <a:lnTo>
                    <a:pt x="888" y="920"/>
                  </a:lnTo>
                  <a:lnTo>
                    <a:pt x="908" y="900"/>
                  </a:lnTo>
                  <a:lnTo>
                    <a:pt x="928" y="881"/>
                  </a:lnTo>
                  <a:lnTo>
                    <a:pt x="950" y="863"/>
                  </a:lnTo>
                  <a:lnTo>
                    <a:pt x="972" y="846"/>
                  </a:lnTo>
                  <a:lnTo>
                    <a:pt x="994" y="828"/>
                  </a:lnTo>
                  <a:lnTo>
                    <a:pt x="1016" y="810"/>
                  </a:lnTo>
                  <a:lnTo>
                    <a:pt x="1041" y="793"/>
                  </a:lnTo>
                  <a:lnTo>
                    <a:pt x="1064" y="778"/>
                  </a:lnTo>
                  <a:lnTo>
                    <a:pt x="1090" y="762"/>
                  </a:lnTo>
                  <a:lnTo>
                    <a:pt x="1115" y="746"/>
                  </a:lnTo>
                  <a:lnTo>
                    <a:pt x="1142" y="731"/>
                  </a:lnTo>
                  <a:lnTo>
                    <a:pt x="1169" y="716"/>
                  </a:lnTo>
                  <a:lnTo>
                    <a:pt x="1195" y="721"/>
                  </a:lnTo>
                  <a:lnTo>
                    <a:pt x="1219" y="724"/>
                  </a:lnTo>
                  <a:lnTo>
                    <a:pt x="1240" y="727"/>
                  </a:lnTo>
                  <a:lnTo>
                    <a:pt x="1259" y="730"/>
                  </a:lnTo>
                  <a:lnTo>
                    <a:pt x="1277" y="732"/>
                  </a:lnTo>
                  <a:lnTo>
                    <a:pt x="1299" y="735"/>
                  </a:lnTo>
                  <a:lnTo>
                    <a:pt x="1322" y="739"/>
                  </a:lnTo>
                  <a:lnTo>
                    <a:pt x="1349" y="743"/>
                  </a:lnTo>
                  <a:lnTo>
                    <a:pt x="1337" y="768"/>
                  </a:lnTo>
                  <a:lnTo>
                    <a:pt x="1326" y="793"/>
                  </a:lnTo>
                  <a:lnTo>
                    <a:pt x="1316" y="819"/>
                  </a:lnTo>
                  <a:lnTo>
                    <a:pt x="1307" y="844"/>
                  </a:lnTo>
                  <a:lnTo>
                    <a:pt x="1299" y="870"/>
                  </a:lnTo>
                  <a:lnTo>
                    <a:pt x="1291" y="896"/>
                  </a:lnTo>
                  <a:lnTo>
                    <a:pt x="1283" y="921"/>
                  </a:lnTo>
                  <a:lnTo>
                    <a:pt x="1276" y="947"/>
                  </a:lnTo>
                  <a:lnTo>
                    <a:pt x="1264" y="998"/>
                  </a:lnTo>
                  <a:lnTo>
                    <a:pt x="1254" y="1051"/>
                  </a:lnTo>
                  <a:lnTo>
                    <a:pt x="1245" y="1103"/>
                  </a:lnTo>
                  <a:lnTo>
                    <a:pt x="1240" y="1155"/>
                  </a:lnTo>
                  <a:lnTo>
                    <a:pt x="1234" y="1208"/>
                  </a:lnTo>
                  <a:lnTo>
                    <a:pt x="1231" y="1260"/>
                  </a:lnTo>
                  <a:lnTo>
                    <a:pt x="1229" y="1312"/>
                  </a:lnTo>
                  <a:lnTo>
                    <a:pt x="1226" y="1365"/>
                  </a:lnTo>
                  <a:lnTo>
                    <a:pt x="1225" y="1417"/>
                  </a:lnTo>
                  <a:lnTo>
                    <a:pt x="1225" y="1471"/>
                  </a:lnTo>
                  <a:lnTo>
                    <a:pt x="1224" y="1523"/>
                  </a:lnTo>
                  <a:lnTo>
                    <a:pt x="1224" y="1575"/>
                  </a:lnTo>
                  <a:lnTo>
                    <a:pt x="1246" y="1584"/>
                  </a:lnTo>
                  <a:lnTo>
                    <a:pt x="1270" y="1593"/>
                  </a:lnTo>
                  <a:lnTo>
                    <a:pt x="1292" y="1601"/>
                  </a:lnTo>
                  <a:lnTo>
                    <a:pt x="1314" y="1610"/>
                  </a:lnTo>
                  <a:lnTo>
                    <a:pt x="1343" y="1505"/>
                  </a:lnTo>
                  <a:lnTo>
                    <a:pt x="1372" y="1402"/>
                  </a:lnTo>
                  <a:lnTo>
                    <a:pt x="1402" y="1298"/>
                  </a:lnTo>
                  <a:lnTo>
                    <a:pt x="1431" y="1195"/>
                  </a:lnTo>
                  <a:lnTo>
                    <a:pt x="1461" y="1093"/>
                  </a:lnTo>
                  <a:lnTo>
                    <a:pt x="1492" y="992"/>
                  </a:lnTo>
                  <a:lnTo>
                    <a:pt x="1524" y="891"/>
                  </a:lnTo>
                  <a:lnTo>
                    <a:pt x="1556" y="791"/>
                  </a:lnTo>
                  <a:lnTo>
                    <a:pt x="1591" y="694"/>
                  </a:lnTo>
                  <a:lnTo>
                    <a:pt x="1625" y="597"/>
                  </a:lnTo>
                  <a:lnTo>
                    <a:pt x="1662" y="502"/>
                  </a:lnTo>
                  <a:lnTo>
                    <a:pt x="1700" y="410"/>
                  </a:lnTo>
                  <a:lnTo>
                    <a:pt x="1719" y="364"/>
                  </a:lnTo>
                  <a:lnTo>
                    <a:pt x="1739" y="319"/>
                  </a:lnTo>
                  <a:lnTo>
                    <a:pt x="1759" y="274"/>
                  </a:lnTo>
                  <a:lnTo>
                    <a:pt x="1780" y="229"/>
                  </a:lnTo>
                  <a:lnTo>
                    <a:pt x="1801" y="186"/>
                  </a:lnTo>
                  <a:lnTo>
                    <a:pt x="1823" y="144"/>
                  </a:lnTo>
                  <a:lnTo>
                    <a:pt x="1845" y="101"/>
                  </a:lnTo>
                  <a:lnTo>
                    <a:pt x="1868" y="6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984" y="2122"/>
              <a:ext cx="78" cy="168"/>
            </a:xfrm>
            <a:custGeom>
              <a:avLst/>
              <a:gdLst>
                <a:gd name="T0" fmla="*/ 462 w 706"/>
                <a:gd name="T1" fmla="*/ 35 h 1511"/>
                <a:gd name="T2" fmla="*/ 337 w 706"/>
                <a:gd name="T3" fmla="*/ 145 h 1511"/>
                <a:gd name="T4" fmla="*/ 232 w 706"/>
                <a:gd name="T5" fmla="*/ 258 h 1511"/>
                <a:gd name="T6" fmla="*/ 148 w 706"/>
                <a:gd name="T7" fmla="*/ 375 h 1511"/>
                <a:gd name="T8" fmla="*/ 82 w 706"/>
                <a:gd name="T9" fmla="*/ 497 h 1511"/>
                <a:gd name="T10" fmla="*/ 36 w 706"/>
                <a:gd name="T11" fmla="*/ 624 h 1511"/>
                <a:gd name="T12" fmla="*/ 9 w 706"/>
                <a:gd name="T13" fmla="*/ 755 h 1511"/>
                <a:gd name="T14" fmla="*/ 0 w 706"/>
                <a:gd name="T15" fmla="*/ 892 h 1511"/>
                <a:gd name="T16" fmla="*/ 9 w 706"/>
                <a:gd name="T17" fmla="*/ 1036 h 1511"/>
                <a:gd name="T18" fmla="*/ 36 w 706"/>
                <a:gd name="T19" fmla="*/ 1184 h 1511"/>
                <a:gd name="T20" fmla="*/ 80 w 706"/>
                <a:gd name="T21" fmla="*/ 1340 h 1511"/>
                <a:gd name="T22" fmla="*/ 143 w 706"/>
                <a:gd name="T23" fmla="*/ 1332 h 1511"/>
                <a:gd name="T24" fmla="*/ 129 w 706"/>
                <a:gd name="T25" fmla="*/ 1179 h 1511"/>
                <a:gd name="T26" fmla="*/ 123 w 706"/>
                <a:gd name="T27" fmla="*/ 1028 h 1511"/>
                <a:gd name="T28" fmla="*/ 129 w 706"/>
                <a:gd name="T29" fmla="*/ 931 h 1511"/>
                <a:gd name="T30" fmla="*/ 140 w 706"/>
                <a:gd name="T31" fmla="*/ 861 h 1511"/>
                <a:gd name="T32" fmla="*/ 156 w 706"/>
                <a:gd name="T33" fmla="*/ 792 h 1511"/>
                <a:gd name="T34" fmla="*/ 180 w 706"/>
                <a:gd name="T35" fmla="*/ 725 h 1511"/>
                <a:gd name="T36" fmla="*/ 212 w 706"/>
                <a:gd name="T37" fmla="*/ 660 h 1511"/>
                <a:gd name="T38" fmla="*/ 249 w 706"/>
                <a:gd name="T39" fmla="*/ 620 h 1511"/>
                <a:gd name="T40" fmla="*/ 277 w 706"/>
                <a:gd name="T41" fmla="*/ 631 h 1511"/>
                <a:gd name="T42" fmla="*/ 279 w 706"/>
                <a:gd name="T43" fmla="*/ 717 h 1511"/>
                <a:gd name="T44" fmla="*/ 292 w 706"/>
                <a:gd name="T45" fmla="*/ 803 h 1511"/>
                <a:gd name="T46" fmla="*/ 313 w 706"/>
                <a:gd name="T47" fmla="*/ 889 h 1511"/>
                <a:gd name="T48" fmla="*/ 342 w 706"/>
                <a:gd name="T49" fmla="*/ 972 h 1511"/>
                <a:gd name="T50" fmla="*/ 378 w 706"/>
                <a:gd name="T51" fmla="*/ 1056 h 1511"/>
                <a:gd name="T52" fmla="*/ 448 w 706"/>
                <a:gd name="T53" fmla="*/ 1193 h 1511"/>
                <a:gd name="T54" fmla="*/ 546 w 706"/>
                <a:gd name="T55" fmla="*/ 1355 h 1511"/>
                <a:gd name="T56" fmla="*/ 650 w 706"/>
                <a:gd name="T57" fmla="*/ 1511 h 1511"/>
                <a:gd name="T58" fmla="*/ 674 w 706"/>
                <a:gd name="T59" fmla="*/ 1427 h 1511"/>
                <a:gd name="T60" fmla="*/ 632 w 706"/>
                <a:gd name="T61" fmla="*/ 1344 h 1511"/>
                <a:gd name="T62" fmla="*/ 596 w 706"/>
                <a:gd name="T63" fmla="*/ 1260 h 1511"/>
                <a:gd name="T64" fmla="*/ 563 w 706"/>
                <a:gd name="T65" fmla="*/ 1174 h 1511"/>
                <a:gd name="T66" fmla="*/ 537 w 706"/>
                <a:gd name="T67" fmla="*/ 1087 h 1511"/>
                <a:gd name="T68" fmla="*/ 508 w 706"/>
                <a:gd name="T69" fmla="*/ 968 h 1511"/>
                <a:gd name="T70" fmla="*/ 481 w 706"/>
                <a:gd name="T71" fmla="*/ 785 h 1511"/>
                <a:gd name="T72" fmla="*/ 473 w 706"/>
                <a:gd name="T73" fmla="*/ 597 h 1511"/>
                <a:gd name="T74" fmla="*/ 475 w 706"/>
                <a:gd name="T75" fmla="*/ 464 h 1511"/>
                <a:gd name="T76" fmla="*/ 483 w 706"/>
                <a:gd name="T77" fmla="*/ 365 h 1511"/>
                <a:gd name="T78" fmla="*/ 500 w 706"/>
                <a:gd name="T79" fmla="*/ 268 h 1511"/>
                <a:gd name="T80" fmla="*/ 524 w 706"/>
                <a:gd name="T81" fmla="*/ 173 h 1511"/>
                <a:gd name="T82" fmla="*/ 558 w 706"/>
                <a:gd name="T83" fmla="*/ 81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06" h="1511">
                  <a:moveTo>
                    <a:pt x="586" y="21"/>
                  </a:moveTo>
                  <a:lnTo>
                    <a:pt x="508" y="0"/>
                  </a:lnTo>
                  <a:lnTo>
                    <a:pt x="462" y="35"/>
                  </a:lnTo>
                  <a:lnTo>
                    <a:pt x="418" y="71"/>
                  </a:lnTo>
                  <a:lnTo>
                    <a:pt x="377" y="108"/>
                  </a:lnTo>
                  <a:lnTo>
                    <a:pt x="337" y="145"/>
                  </a:lnTo>
                  <a:lnTo>
                    <a:pt x="300" y="182"/>
                  </a:lnTo>
                  <a:lnTo>
                    <a:pt x="264" y="219"/>
                  </a:lnTo>
                  <a:lnTo>
                    <a:pt x="232" y="258"/>
                  </a:lnTo>
                  <a:lnTo>
                    <a:pt x="202" y="296"/>
                  </a:lnTo>
                  <a:lnTo>
                    <a:pt x="173" y="335"/>
                  </a:lnTo>
                  <a:lnTo>
                    <a:pt x="148" y="375"/>
                  </a:lnTo>
                  <a:lnTo>
                    <a:pt x="123" y="415"/>
                  </a:lnTo>
                  <a:lnTo>
                    <a:pt x="102" y="455"/>
                  </a:lnTo>
                  <a:lnTo>
                    <a:pt x="82" y="497"/>
                  </a:lnTo>
                  <a:lnTo>
                    <a:pt x="64" y="539"/>
                  </a:lnTo>
                  <a:lnTo>
                    <a:pt x="50" y="580"/>
                  </a:lnTo>
                  <a:lnTo>
                    <a:pt x="36" y="624"/>
                  </a:lnTo>
                  <a:lnTo>
                    <a:pt x="25" y="667"/>
                  </a:lnTo>
                  <a:lnTo>
                    <a:pt x="16" y="711"/>
                  </a:lnTo>
                  <a:lnTo>
                    <a:pt x="9" y="755"/>
                  </a:lnTo>
                  <a:lnTo>
                    <a:pt x="4" y="801"/>
                  </a:lnTo>
                  <a:lnTo>
                    <a:pt x="1" y="847"/>
                  </a:lnTo>
                  <a:lnTo>
                    <a:pt x="0" y="892"/>
                  </a:lnTo>
                  <a:lnTo>
                    <a:pt x="1" y="939"/>
                  </a:lnTo>
                  <a:lnTo>
                    <a:pt x="4" y="987"/>
                  </a:lnTo>
                  <a:lnTo>
                    <a:pt x="9" y="1036"/>
                  </a:lnTo>
                  <a:lnTo>
                    <a:pt x="16" y="1084"/>
                  </a:lnTo>
                  <a:lnTo>
                    <a:pt x="25" y="1134"/>
                  </a:lnTo>
                  <a:lnTo>
                    <a:pt x="36" y="1184"/>
                  </a:lnTo>
                  <a:lnTo>
                    <a:pt x="49" y="1235"/>
                  </a:lnTo>
                  <a:lnTo>
                    <a:pt x="63" y="1288"/>
                  </a:lnTo>
                  <a:lnTo>
                    <a:pt x="80" y="1340"/>
                  </a:lnTo>
                  <a:lnTo>
                    <a:pt x="99" y="1393"/>
                  </a:lnTo>
                  <a:lnTo>
                    <a:pt x="150" y="1385"/>
                  </a:lnTo>
                  <a:lnTo>
                    <a:pt x="143" y="1332"/>
                  </a:lnTo>
                  <a:lnTo>
                    <a:pt x="138" y="1281"/>
                  </a:lnTo>
                  <a:lnTo>
                    <a:pt x="132" y="1230"/>
                  </a:lnTo>
                  <a:lnTo>
                    <a:pt x="129" y="1179"/>
                  </a:lnTo>
                  <a:lnTo>
                    <a:pt x="125" y="1128"/>
                  </a:lnTo>
                  <a:lnTo>
                    <a:pt x="123" y="1078"/>
                  </a:lnTo>
                  <a:lnTo>
                    <a:pt x="123" y="1028"/>
                  </a:lnTo>
                  <a:lnTo>
                    <a:pt x="125" y="980"/>
                  </a:lnTo>
                  <a:lnTo>
                    <a:pt x="126" y="956"/>
                  </a:lnTo>
                  <a:lnTo>
                    <a:pt x="129" y="931"/>
                  </a:lnTo>
                  <a:lnTo>
                    <a:pt x="132" y="908"/>
                  </a:lnTo>
                  <a:lnTo>
                    <a:pt x="135" y="884"/>
                  </a:lnTo>
                  <a:lnTo>
                    <a:pt x="140" y="861"/>
                  </a:lnTo>
                  <a:lnTo>
                    <a:pt x="144" y="838"/>
                  </a:lnTo>
                  <a:lnTo>
                    <a:pt x="150" y="814"/>
                  </a:lnTo>
                  <a:lnTo>
                    <a:pt x="156" y="792"/>
                  </a:lnTo>
                  <a:lnTo>
                    <a:pt x="163" y="770"/>
                  </a:lnTo>
                  <a:lnTo>
                    <a:pt x="171" y="747"/>
                  </a:lnTo>
                  <a:lnTo>
                    <a:pt x="180" y="725"/>
                  </a:lnTo>
                  <a:lnTo>
                    <a:pt x="190" y="703"/>
                  </a:lnTo>
                  <a:lnTo>
                    <a:pt x="200" y="682"/>
                  </a:lnTo>
                  <a:lnTo>
                    <a:pt x="212" y="660"/>
                  </a:lnTo>
                  <a:lnTo>
                    <a:pt x="224" y="639"/>
                  </a:lnTo>
                  <a:lnTo>
                    <a:pt x="238" y="618"/>
                  </a:lnTo>
                  <a:lnTo>
                    <a:pt x="249" y="620"/>
                  </a:lnTo>
                  <a:lnTo>
                    <a:pt x="258" y="625"/>
                  </a:lnTo>
                  <a:lnTo>
                    <a:pt x="265" y="628"/>
                  </a:lnTo>
                  <a:lnTo>
                    <a:pt x="277" y="631"/>
                  </a:lnTo>
                  <a:lnTo>
                    <a:pt x="277" y="660"/>
                  </a:lnTo>
                  <a:lnTo>
                    <a:pt x="278" y="688"/>
                  </a:lnTo>
                  <a:lnTo>
                    <a:pt x="279" y="717"/>
                  </a:lnTo>
                  <a:lnTo>
                    <a:pt x="282" y="746"/>
                  </a:lnTo>
                  <a:lnTo>
                    <a:pt x="287" y="775"/>
                  </a:lnTo>
                  <a:lnTo>
                    <a:pt x="292" y="803"/>
                  </a:lnTo>
                  <a:lnTo>
                    <a:pt x="298" y="832"/>
                  </a:lnTo>
                  <a:lnTo>
                    <a:pt x="305" y="860"/>
                  </a:lnTo>
                  <a:lnTo>
                    <a:pt x="313" y="889"/>
                  </a:lnTo>
                  <a:lnTo>
                    <a:pt x="322" y="917"/>
                  </a:lnTo>
                  <a:lnTo>
                    <a:pt x="331" y="945"/>
                  </a:lnTo>
                  <a:lnTo>
                    <a:pt x="342" y="972"/>
                  </a:lnTo>
                  <a:lnTo>
                    <a:pt x="353" y="1000"/>
                  </a:lnTo>
                  <a:lnTo>
                    <a:pt x="364" y="1028"/>
                  </a:lnTo>
                  <a:lnTo>
                    <a:pt x="378" y="1056"/>
                  </a:lnTo>
                  <a:lnTo>
                    <a:pt x="390" y="1084"/>
                  </a:lnTo>
                  <a:lnTo>
                    <a:pt x="418" y="1138"/>
                  </a:lnTo>
                  <a:lnTo>
                    <a:pt x="448" y="1193"/>
                  </a:lnTo>
                  <a:lnTo>
                    <a:pt x="479" y="1248"/>
                  </a:lnTo>
                  <a:lnTo>
                    <a:pt x="512" y="1301"/>
                  </a:lnTo>
                  <a:lnTo>
                    <a:pt x="546" y="1355"/>
                  </a:lnTo>
                  <a:lnTo>
                    <a:pt x="580" y="1407"/>
                  </a:lnTo>
                  <a:lnTo>
                    <a:pt x="616" y="1459"/>
                  </a:lnTo>
                  <a:lnTo>
                    <a:pt x="650" y="1511"/>
                  </a:lnTo>
                  <a:lnTo>
                    <a:pt x="706" y="1482"/>
                  </a:lnTo>
                  <a:lnTo>
                    <a:pt x="690" y="1454"/>
                  </a:lnTo>
                  <a:lnTo>
                    <a:pt x="674" y="1427"/>
                  </a:lnTo>
                  <a:lnTo>
                    <a:pt x="660" y="1399"/>
                  </a:lnTo>
                  <a:lnTo>
                    <a:pt x="646" y="1371"/>
                  </a:lnTo>
                  <a:lnTo>
                    <a:pt x="632" y="1344"/>
                  </a:lnTo>
                  <a:lnTo>
                    <a:pt x="619" y="1316"/>
                  </a:lnTo>
                  <a:lnTo>
                    <a:pt x="607" y="1288"/>
                  </a:lnTo>
                  <a:lnTo>
                    <a:pt x="596" y="1260"/>
                  </a:lnTo>
                  <a:lnTo>
                    <a:pt x="584" y="1231"/>
                  </a:lnTo>
                  <a:lnTo>
                    <a:pt x="573" y="1203"/>
                  </a:lnTo>
                  <a:lnTo>
                    <a:pt x="563" y="1174"/>
                  </a:lnTo>
                  <a:lnTo>
                    <a:pt x="553" y="1145"/>
                  </a:lnTo>
                  <a:lnTo>
                    <a:pt x="544" y="1116"/>
                  </a:lnTo>
                  <a:lnTo>
                    <a:pt x="537" y="1087"/>
                  </a:lnTo>
                  <a:lnTo>
                    <a:pt x="529" y="1057"/>
                  </a:lnTo>
                  <a:lnTo>
                    <a:pt x="521" y="1028"/>
                  </a:lnTo>
                  <a:lnTo>
                    <a:pt x="508" y="968"/>
                  </a:lnTo>
                  <a:lnTo>
                    <a:pt x="498" y="908"/>
                  </a:lnTo>
                  <a:lnTo>
                    <a:pt x="489" y="848"/>
                  </a:lnTo>
                  <a:lnTo>
                    <a:pt x="481" y="785"/>
                  </a:lnTo>
                  <a:lnTo>
                    <a:pt x="477" y="723"/>
                  </a:lnTo>
                  <a:lnTo>
                    <a:pt x="474" y="660"/>
                  </a:lnTo>
                  <a:lnTo>
                    <a:pt x="473" y="597"/>
                  </a:lnTo>
                  <a:lnTo>
                    <a:pt x="474" y="532"/>
                  </a:lnTo>
                  <a:lnTo>
                    <a:pt x="474" y="498"/>
                  </a:lnTo>
                  <a:lnTo>
                    <a:pt x="475" y="464"/>
                  </a:lnTo>
                  <a:lnTo>
                    <a:pt x="477" y="431"/>
                  </a:lnTo>
                  <a:lnTo>
                    <a:pt x="480" y="397"/>
                  </a:lnTo>
                  <a:lnTo>
                    <a:pt x="483" y="365"/>
                  </a:lnTo>
                  <a:lnTo>
                    <a:pt x="488" y="333"/>
                  </a:lnTo>
                  <a:lnTo>
                    <a:pt x="493" y="301"/>
                  </a:lnTo>
                  <a:lnTo>
                    <a:pt x="500" y="268"/>
                  </a:lnTo>
                  <a:lnTo>
                    <a:pt x="507" y="236"/>
                  </a:lnTo>
                  <a:lnTo>
                    <a:pt x="516" y="205"/>
                  </a:lnTo>
                  <a:lnTo>
                    <a:pt x="524" y="173"/>
                  </a:lnTo>
                  <a:lnTo>
                    <a:pt x="534" y="142"/>
                  </a:lnTo>
                  <a:lnTo>
                    <a:pt x="546" y="111"/>
                  </a:lnTo>
                  <a:lnTo>
                    <a:pt x="558" y="81"/>
                  </a:lnTo>
                  <a:lnTo>
                    <a:pt x="571" y="51"/>
                  </a:lnTo>
                  <a:lnTo>
                    <a:pt x="586" y="21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923" y="2119"/>
              <a:ext cx="48" cy="121"/>
            </a:xfrm>
            <a:custGeom>
              <a:avLst/>
              <a:gdLst>
                <a:gd name="T0" fmla="*/ 382 w 433"/>
                <a:gd name="T1" fmla="*/ 0 h 1090"/>
                <a:gd name="T2" fmla="*/ 433 w 433"/>
                <a:gd name="T3" fmla="*/ 69 h 1090"/>
                <a:gd name="T4" fmla="*/ 331 w 433"/>
                <a:gd name="T5" fmla="*/ 219 h 1090"/>
                <a:gd name="T6" fmla="*/ 378 w 433"/>
                <a:gd name="T7" fmla="*/ 717 h 1090"/>
                <a:gd name="T8" fmla="*/ 103 w 433"/>
                <a:gd name="T9" fmla="*/ 1090 h 1090"/>
                <a:gd name="T10" fmla="*/ 90 w 433"/>
                <a:gd name="T11" fmla="*/ 558 h 1090"/>
                <a:gd name="T12" fmla="*/ 0 w 433"/>
                <a:gd name="T13" fmla="*/ 240 h 1090"/>
                <a:gd name="T14" fmla="*/ 382 w 433"/>
                <a:gd name="T15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3" h="1090">
                  <a:moveTo>
                    <a:pt x="382" y="0"/>
                  </a:moveTo>
                  <a:lnTo>
                    <a:pt x="433" y="69"/>
                  </a:lnTo>
                  <a:lnTo>
                    <a:pt x="331" y="219"/>
                  </a:lnTo>
                  <a:lnTo>
                    <a:pt x="378" y="717"/>
                  </a:lnTo>
                  <a:lnTo>
                    <a:pt x="103" y="1090"/>
                  </a:lnTo>
                  <a:lnTo>
                    <a:pt x="90" y="558"/>
                  </a:lnTo>
                  <a:lnTo>
                    <a:pt x="0" y="240"/>
                  </a:lnTo>
                  <a:lnTo>
                    <a:pt x="38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939" y="2221"/>
              <a:ext cx="201" cy="213"/>
            </a:xfrm>
            <a:custGeom>
              <a:avLst/>
              <a:gdLst>
                <a:gd name="T0" fmla="*/ 14 w 1812"/>
                <a:gd name="T1" fmla="*/ 437 h 1910"/>
                <a:gd name="T2" fmla="*/ 73 w 1812"/>
                <a:gd name="T3" fmla="*/ 831 h 1910"/>
                <a:gd name="T4" fmla="*/ 136 w 1812"/>
                <a:gd name="T5" fmla="*/ 1223 h 1910"/>
                <a:gd name="T6" fmla="*/ 198 w 1812"/>
                <a:gd name="T7" fmla="*/ 1615 h 1910"/>
                <a:gd name="T8" fmla="*/ 336 w 1812"/>
                <a:gd name="T9" fmla="*/ 1884 h 1910"/>
                <a:gd name="T10" fmla="*/ 321 w 1812"/>
                <a:gd name="T11" fmla="*/ 1625 h 1910"/>
                <a:gd name="T12" fmla="*/ 297 w 1812"/>
                <a:gd name="T13" fmla="*/ 1366 h 1910"/>
                <a:gd name="T14" fmla="*/ 288 w 1812"/>
                <a:gd name="T15" fmla="*/ 1109 h 1910"/>
                <a:gd name="T16" fmla="*/ 297 w 1812"/>
                <a:gd name="T17" fmla="*/ 980 h 1910"/>
                <a:gd name="T18" fmla="*/ 318 w 1812"/>
                <a:gd name="T19" fmla="*/ 853 h 1910"/>
                <a:gd name="T20" fmla="*/ 421 w 1812"/>
                <a:gd name="T21" fmla="*/ 971 h 1910"/>
                <a:gd name="T22" fmla="*/ 481 w 1812"/>
                <a:gd name="T23" fmla="*/ 1114 h 1910"/>
                <a:gd name="T24" fmla="*/ 555 w 1812"/>
                <a:gd name="T25" fmla="*/ 1242 h 1910"/>
                <a:gd name="T26" fmla="*/ 643 w 1812"/>
                <a:gd name="T27" fmla="*/ 1355 h 1910"/>
                <a:gd name="T28" fmla="*/ 744 w 1812"/>
                <a:gd name="T29" fmla="*/ 1457 h 1910"/>
                <a:gd name="T30" fmla="*/ 855 w 1812"/>
                <a:gd name="T31" fmla="*/ 1547 h 1910"/>
                <a:gd name="T32" fmla="*/ 976 w 1812"/>
                <a:gd name="T33" fmla="*/ 1628 h 1910"/>
                <a:gd name="T34" fmla="*/ 1251 w 1812"/>
                <a:gd name="T35" fmla="*/ 1656 h 1910"/>
                <a:gd name="T36" fmla="*/ 1130 w 1812"/>
                <a:gd name="T37" fmla="*/ 1524 h 1910"/>
                <a:gd name="T38" fmla="*/ 1023 w 1812"/>
                <a:gd name="T39" fmla="*/ 1384 h 1910"/>
                <a:gd name="T40" fmla="*/ 936 w 1812"/>
                <a:gd name="T41" fmla="*/ 1236 h 1910"/>
                <a:gd name="T42" fmla="*/ 872 w 1812"/>
                <a:gd name="T43" fmla="*/ 1078 h 1910"/>
                <a:gd name="T44" fmla="*/ 1013 w 1812"/>
                <a:gd name="T45" fmla="*/ 1080 h 1910"/>
                <a:gd name="T46" fmla="*/ 1110 w 1812"/>
                <a:gd name="T47" fmla="*/ 1147 h 1910"/>
                <a:gd name="T48" fmla="*/ 1211 w 1812"/>
                <a:gd name="T49" fmla="*/ 1197 h 1910"/>
                <a:gd name="T50" fmla="*/ 1317 w 1812"/>
                <a:gd name="T51" fmla="*/ 1233 h 1910"/>
                <a:gd name="T52" fmla="*/ 1427 w 1812"/>
                <a:gd name="T53" fmla="*/ 1253 h 1910"/>
                <a:gd name="T54" fmla="*/ 1541 w 1812"/>
                <a:gd name="T55" fmla="*/ 1258 h 1910"/>
                <a:gd name="T56" fmla="*/ 1659 w 1812"/>
                <a:gd name="T57" fmla="*/ 1252 h 1910"/>
                <a:gd name="T58" fmla="*/ 1781 w 1812"/>
                <a:gd name="T59" fmla="*/ 1234 h 1910"/>
                <a:gd name="T60" fmla="*/ 1711 w 1812"/>
                <a:gd name="T61" fmla="*/ 1119 h 1910"/>
                <a:gd name="T62" fmla="*/ 1529 w 1812"/>
                <a:gd name="T63" fmla="*/ 1079 h 1910"/>
                <a:gd name="T64" fmla="*/ 1354 w 1812"/>
                <a:gd name="T65" fmla="*/ 1005 h 1910"/>
                <a:gd name="T66" fmla="*/ 1191 w 1812"/>
                <a:gd name="T67" fmla="*/ 903 h 1910"/>
                <a:gd name="T68" fmla="*/ 1043 w 1812"/>
                <a:gd name="T69" fmla="*/ 775 h 1910"/>
                <a:gd name="T70" fmla="*/ 916 w 1812"/>
                <a:gd name="T71" fmla="*/ 628 h 1910"/>
                <a:gd name="T72" fmla="*/ 814 w 1812"/>
                <a:gd name="T73" fmla="*/ 466 h 1910"/>
                <a:gd name="T74" fmla="*/ 741 w 1812"/>
                <a:gd name="T75" fmla="*/ 295 h 1910"/>
                <a:gd name="T76" fmla="*/ 630 w 1812"/>
                <a:gd name="T77" fmla="*/ 243 h 1910"/>
                <a:gd name="T78" fmla="*/ 621 w 1812"/>
                <a:gd name="T79" fmla="*/ 407 h 1910"/>
                <a:gd name="T80" fmla="*/ 629 w 1812"/>
                <a:gd name="T81" fmla="*/ 571 h 1910"/>
                <a:gd name="T82" fmla="*/ 650 w 1812"/>
                <a:gd name="T83" fmla="*/ 736 h 1910"/>
                <a:gd name="T84" fmla="*/ 610 w 1812"/>
                <a:gd name="T85" fmla="*/ 858 h 1910"/>
                <a:gd name="T86" fmla="*/ 528 w 1812"/>
                <a:gd name="T87" fmla="*/ 764 h 1910"/>
                <a:gd name="T88" fmla="*/ 457 w 1812"/>
                <a:gd name="T89" fmla="*/ 666 h 1910"/>
                <a:gd name="T90" fmla="*/ 397 w 1812"/>
                <a:gd name="T91" fmla="*/ 564 h 1910"/>
                <a:gd name="T92" fmla="*/ 348 w 1812"/>
                <a:gd name="T93" fmla="*/ 459 h 1910"/>
                <a:gd name="T94" fmla="*/ 311 w 1812"/>
                <a:gd name="T95" fmla="*/ 350 h 1910"/>
                <a:gd name="T96" fmla="*/ 285 w 1812"/>
                <a:gd name="T97" fmla="*/ 238 h 1910"/>
                <a:gd name="T98" fmla="*/ 274 w 1812"/>
                <a:gd name="T99" fmla="*/ 121 h 1910"/>
                <a:gd name="T100" fmla="*/ 275 w 1812"/>
                <a:gd name="T101" fmla="*/ 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12" h="1910">
                  <a:moveTo>
                    <a:pt x="275" y="0"/>
                  </a:moveTo>
                  <a:lnTo>
                    <a:pt x="194" y="4"/>
                  </a:lnTo>
                  <a:lnTo>
                    <a:pt x="0" y="339"/>
                  </a:lnTo>
                  <a:lnTo>
                    <a:pt x="14" y="437"/>
                  </a:lnTo>
                  <a:lnTo>
                    <a:pt x="27" y="536"/>
                  </a:lnTo>
                  <a:lnTo>
                    <a:pt x="42" y="634"/>
                  </a:lnTo>
                  <a:lnTo>
                    <a:pt x="57" y="732"/>
                  </a:lnTo>
                  <a:lnTo>
                    <a:pt x="73" y="831"/>
                  </a:lnTo>
                  <a:lnTo>
                    <a:pt x="88" y="929"/>
                  </a:lnTo>
                  <a:lnTo>
                    <a:pt x="104" y="1027"/>
                  </a:lnTo>
                  <a:lnTo>
                    <a:pt x="121" y="1125"/>
                  </a:lnTo>
                  <a:lnTo>
                    <a:pt x="136" y="1223"/>
                  </a:lnTo>
                  <a:lnTo>
                    <a:pt x="153" y="1321"/>
                  </a:lnTo>
                  <a:lnTo>
                    <a:pt x="168" y="1419"/>
                  </a:lnTo>
                  <a:lnTo>
                    <a:pt x="184" y="1517"/>
                  </a:lnTo>
                  <a:lnTo>
                    <a:pt x="198" y="1615"/>
                  </a:lnTo>
                  <a:lnTo>
                    <a:pt x="213" y="1713"/>
                  </a:lnTo>
                  <a:lnTo>
                    <a:pt x="227" y="1812"/>
                  </a:lnTo>
                  <a:lnTo>
                    <a:pt x="241" y="1910"/>
                  </a:lnTo>
                  <a:lnTo>
                    <a:pt x="336" y="1884"/>
                  </a:lnTo>
                  <a:lnTo>
                    <a:pt x="334" y="1819"/>
                  </a:lnTo>
                  <a:lnTo>
                    <a:pt x="331" y="1754"/>
                  </a:lnTo>
                  <a:lnTo>
                    <a:pt x="326" y="1690"/>
                  </a:lnTo>
                  <a:lnTo>
                    <a:pt x="321" y="1625"/>
                  </a:lnTo>
                  <a:lnTo>
                    <a:pt x="314" y="1560"/>
                  </a:lnTo>
                  <a:lnTo>
                    <a:pt x="308" y="1496"/>
                  </a:lnTo>
                  <a:lnTo>
                    <a:pt x="302" y="1431"/>
                  </a:lnTo>
                  <a:lnTo>
                    <a:pt x="297" y="1366"/>
                  </a:lnTo>
                  <a:lnTo>
                    <a:pt x="293" y="1302"/>
                  </a:lnTo>
                  <a:lnTo>
                    <a:pt x="289" y="1237"/>
                  </a:lnTo>
                  <a:lnTo>
                    <a:pt x="288" y="1173"/>
                  </a:lnTo>
                  <a:lnTo>
                    <a:pt x="288" y="1109"/>
                  </a:lnTo>
                  <a:lnTo>
                    <a:pt x="289" y="1077"/>
                  </a:lnTo>
                  <a:lnTo>
                    <a:pt x="292" y="1044"/>
                  </a:lnTo>
                  <a:lnTo>
                    <a:pt x="294" y="1012"/>
                  </a:lnTo>
                  <a:lnTo>
                    <a:pt x="297" y="980"/>
                  </a:lnTo>
                  <a:lnTo>
                    <a:pt x="302" y="949"/>
                  </a:lnTo>
                  <a:lnTo>
                    <a:pt x="306" y="916"/>
                  </a:lnTo>
                  <a:lnTo>
                    <a:pt x="312" y="884"/>
                  </a:lnTo>
                  <a:lnTo>
                    <a:pt x="318" y="853"/>
                  </a:lnTo>
                  <a:lnTo>
                    <a:pt x="387" y="853"/>
                  </a:lnTo>
                  <a:lnTo>
                    <a:pt x="397" y="893"/>
                  </a:lnTo>
                  <a:lnTo>
                    <a:pt x="408" y="932"/>
                  </a:lnTo>
                  <a:lnTo>
                    <a:pt x="421" y="971"/>
                  </a:lnTo>
                  <a:lnTo>
                    <a:pt x="434" y="1008"/>
                  </a:lnTo>
                  <a:lnTo>
                    <a:pt x="448" y="1044"/>
                  </a:lnTo>
                  <a:lnTo>
                    <a:pt x="464" y="1079"/>
                  </a:lnTo>
                  <a:lnTo>
                    <a:pt x="481" y="1114"/>
                  </a:lnTo>
                  <a:lnTo>
                    <a:pt x="497" y="1147"/>
                  </a:lnTo>
                  <a:lnTo>
                    <a:pt x="516" y="1179"/>
                  </a:lnTo>
                  <a:lnTo>
                    <a:pt x="535" y="1210"/>
                  </a:lnTo>
                  <a:lnTo>
                    <a:pt x="555" y="1242"/>
                  </a:lnTo>
                  <a:lnTo>
                    <a:pt x="576" y="1271"/>
                  </a:lnTo>
                  <a:lnTo>
                    <a:pt x="597" y="1300"/>
                  </a:lnTo>
                  <a:lnTo>
                    <a:pt x="620" y="1327"/>
                  </a:lnTo>
                  <a:lnTo>
                    <a:pt x="643" y="1355"/>
                  </a:lnTo>
                  <a:lnTo>
                    <a:pt x="667" y="1381"/>
                  </a:lnTo>
                  <a:lnTo>
                    <a:pt x="693" y="1407"/>
                  </a:lnTo>
                  <a:lnTo>
                    <a:pt x="719" y="1432"/>
                  </a:lnTo>
                  <a:lnTo>
                    <a:pt x="744" y="1457"/>
                  </a:lnTo>
                  <a:lnTo>
                    <a:pt x="771" y="1480"/>
                  </a:lnTo>
                  <a:lnTo>
                    <a:pt x="799" y="1502"/>
                  </a:lnTo>
                  <a:lnTo>
                    <a:pt x="826" y="1526"/>
                  </a:lnTo>
                  <a:lnTo>
                    <a:pt x="855" y="1547"/>
                  </a:lnTo>
                  <a:lnTo>
                    <a:pt x="885" y="1568"/>
                  </a:lnTo>
                  <a:lnTo>
                    <a:pt x="915" y="1589"/>
                  </a:lnTo>
                  <a:lnTo>
                    <a:pt x="945" y="1609"/>
                  </a:lnTo>
                  <a:lnTo>
                    <a:pt x="976" y="1628"/>
                  </a:lnTo>
                  <a:lnTo>
                    <a:pt x="1008" y="1648"/>
                  </a:lnTo>
                  <a:lnTo>
                    <a:pt x="1071" y="1685"/>
                  </a:lnTo>
                  <a:lnTo>
                    <a:pt x="1136" y="1721"/>
                  </a:lnTo>
                  <a:lnTo>
                    <a:pt x="1251" y="1656"/>
                  </a:lnTo>
                  <a:lnTo>
                    <a:pt x="1220" y="1624"/>
                  </a:lnTo>
                  <a:lnTo>
                    <a:pt x="1189" y="1590"/>
                  </a:lnTo>
                  <a:lnTo>
                    <a:pt x="1159" y="1557"/>
                  </a:lnTo>
                  <a:lnTo>
                    <a:pt x="1130" y="1524"/>
                  </a:lnTo>
                  <a:lnTo>
                    <a:pt x="1102" y="1489"/>
                  </a:lnTo>
                  <a:lnTo>
                    <a:pt x="1074" y="1455"/>
                  </a:lnTo>
                  <a:lnTo>
                    <a:pt x="1049" y="1420"/>
                  </a:lnTo>
                  <a:lnTo>
                    <a:pt x="1023" y="1384"/>
                  </a:lnTo>
                  <a:lnTo>
                    <a:pt x="1000" y="1348"/>
                  </a:lnTo>
                  <a:lnTo>
                    <a:pt x="978" y="1311"/>
                  </a:lnTo>
                  <a:lnTo>
                    <a:pt x="956" y="1274"/>
                  </a:lnTo>
                  <a:lnTo>
                    <a:pt x="936" y="1236"/>
                  </a:lnTo>
                  <a:lnTo>
                    <a:pt x="918" y="1197"/>
                  </a:lnTo>
                  <a:lnTo>
                    <a:pt x="901" y="1158"/>
                  </a:lnTo>
                  <a:lnTo>
                    <a:pt x="885" y="1118"/>
                  </a:lnTo>
                  <a:lnTo>
                    <a:pt x="872" y="1078"/>
                  </a:lnTo>
                  <a:lnTo>
                    <a:pt x="944" y="1018"/>
                  </a:lnTo>
                  <a:lnTo>
                    <a:pt x="968" y="1039"/>
                  </a:lnTo>
                  <a:lnTo>
                    <a:pt x="990" y="1060"/>
                  </a:lnTo>
                  <a:lnTo>
                    <a:pt x="1013" y="1080"/>
                  </a:lnTo>
                  <a:lnTo>
                    <a:pt x="1036" y="1098"/>
                  </a:lnTo>
                  <a:lnTo>
                    <a:pt x="1061" y="1116"/>
                  </a:lnTo>
                  <a:lnTo>
                    <a:pt x="1085" y="1131"/>
                  </a:lnTo>
                  <a:lnTo>
                    <a:pt x="1110" y="1147"/>
                  </a:lnTo>
                  <a:lnTo>
                    <a:pt x="1134" y="1161"/>
                  </a:lnTo>
                  <a:lnTo>
                    <a:pt x="1160" y="1174"/>
                  </a:lnTo>
                  <a:lnTo>
                    <a:pt x="1185" y="1186"/>
                  </a:lnTo>
                  <a:lnTo>
                    <a:pt x="1211" y="1197"/>
                  </a:lnTo>
                  <a:lnTo>
                    <a:pt x="1237" y="1207"/>
                  </a:lnTo>
                  <a:lnTo>
                    <a:pt x="1263" y="1217"/>
                  </a:lnTo>
                  <a:lnTo>
                    <a:pt x="1290" y="1225"/>
                  </a:lnTo>
                  <a:lnTo>
                    <a:pt x="1317" y="1233"/>
                  </a:lnTo>
                  <a:lnTo>
                    <a:pt x="1344" y="1238"/>
                  </a:lnTo>
                  <a:lnTo>
                    <a:pt x="1371" y="1244"/>
                  </a:lnTo>
                  <a:lnTo>
                    <a:pt x="1399" y="1248"/>
                  </a:lnTo>
                  <a:lnTo>
                    <a:pt x="1427" y="1253"/>
                  </a:lnTo>
                  <a:lnTo>
                    <a:pt x="1456" y="1255"/>
                  </a:lnTo>
                  <a:lnTo>
                    <a:pt x="1483" y="1257"/>
                  </a:lnTo>
                  <a:lnTo>
                    <a:pt x="1512" y="1258"/>
                  </a:lnTo>
                  <a:lnTo>
                    <a:pt x="1541" y="1258"/>
                  </a:lnTo>
                  <a:lnTo>
                    <a:pt x="1570" y="1258"/>
                  </a:lnTo>
                  <a:lnTo>
                    <a:pt x="1600" y="1257"/>
                  </a:lnTo>
                  <a:lnTo>
                    <a:pt x="1630" y="1255"/>
                  </a:lnTo>
                  <a:lnTo>
                    <a:pt x="1659" y="1252"/>
                  </a:lnTo>
                  <a:lnTo>
                    <a:pt x="1690" y="1248"/>
                  </a:lnTo>
                  <a:lnTo>
                    <a:pt x="1720" y="1245"/>
                  </a:lnTo>
                  <a:lnTo>
                    <a:pt x="1750" y="1239"/>
                  </a:lnTo>
                  <a:lnTo>
                    <a:pt x="1781" y="1234"/>
                  </a:lnTo>
                  <a:lnTo>
                    <a:pt x="1812" y="1228"/>
                  </a:lnTo>
                  <a:lnTo>
                    <a:pt x="1803" y="1125"/>
                  </a:lnTo>
                  <a:lnTo>
                    <a:pt x="1757" y="1124"/>
                  </a:lnTo>
                  <a:lnTo>
                    <a:pt x="1711" y="1119"/>
                  </a:lnTo>
                  <a:lnTo>
                    <a:pt x="1664" y="1112"/>
                  </a:lnTo>
                  <a:lnTo>
                    <a:pt x="1619" y="1104"/>
                  </a:lnTo>
                  <a:lnTo>
                    <a:pt x="1574" y="1092"/>
                  </a:lnTo>
                  <a:lnTo>
                    <a:pt x="1529" y="1079"/>
                  </a:lnTo>
                  <a:lnTo>
                    <a:pt x="1484" y="1063"/>
                  </a:lnTo>
                  <a:lnTo>
                    <a:pt x="1440" y="1047"/>
                  </a:lnTo>
                  <a:lnTo>
                    <a:pt x="1397" y="1027"/>
                  </a:lnTo>
                  <a:lnTo>
                    <a:pt x="1354" y="1005"/>
                  </a:lnTo>
                  <a:lnTo>
                    <a:pt x="1312" y="982"/>
                  </a:lnTo>
                  <a:lnTo>
                    <a:pt x="1271" y="958"/>
                  </a:lnTo>
                  <a:lnTo>
                    <a:pt x="1230" y="931"/>
                  </a:lnTo>
                  <a:lnTo>
                    <a:pt x="1191" y="903"/>
                  </a:lnTo>
                  <a:lnTo>
                    <a:pt x="1152" y="873"/>
                  </a:lnTo>
                  <a:lnTo>
                    <a:pt x="1114" y="842"/>
                  </a:lnTo>
                  <a:lnTo>
                    <a:pt x="1079" y="809"/>
                  </a:lnTo>
                  <a:lnTo>
                    <a:pt x="1043" y="775"/>
                  </a:lnTo>
                  <a:lnTo>
                    <a:pt x="1010" y="740"/>
                  </a:lnTo>
                  <a:lnTo>
                    <a:pt x="978" y="703"/>
                  </a:lnTo>
                  <a:lnTo>
                    <a:pt x="946" y="667"/>
                  </a:lnTo>
                  <a:lnTo>
                    <a:pt x="916" y="628"/>
                  </a:lnTo>
                  <a:lnTo>
                    <a:pt x="889" y="589"/>
                  </a:lnTo>
                  <a:lnTo>
                    <a:pt x="862" y="549"/>
                  </a:lnTo>
                  <a:lnTo>
                    <a:pt x="837" y="507"/>
                  </a:lnTo>
                  <a:lnTo>
                    <a:pt x="814" y="466"/>
                  </a:lnTo>
                  <a:lnTo>
                    <a:pt x="793" y="424"/>
                  </a:lnTo>
                  <a:lnTo>
                    <a:pt x="774" y="381"/>
                  </a:lnTo>
                  <a:lnTo>
                    <a:pt x="756" y="338"/>
                  </a:lnTo>
                  <a:lnTo>
                    <a:pt x="741" y="295"/>
                  </a:lnTo>
                  <a:lnTo>
                    <a:pt x="729" y="250"/>
                  </a:lnTo>
                  <a:lnTo>
                    <a:pt x="717" y="206"/>
                  </a:lnTo>
                  <a:lnTo>
                    <a:pt x="635" y="202"/>
                  </a:lnTo>
                  <a:lnTo>
                    <a:pt x="630" y="243"/>
                  </a:lnTo>
                  <a:lnTo>
                    <a:pt x="626" y="283"/>
                  </a:lnTo>
                  <a:lnTo>
                    <a:pt x="623" y="325"/>
                  </a:lnTo>
                  <a:lnTo>
                    <a:pt x="621" y="366"/>
                  </a:lnTo>
                  <a:lnTo>
                    <a:pt x="621" y="407"/>
                  </a:lnTo>
                  <a:lnTo>
                    <a:pt x="621" y="448"/>
                  </a:lnTo>
                  <a:lnTo>
                    <a:pt x="622" y="490"/>
                  </a:lnTo>
                  <a:lnTo>
                    <a:pt x="625" y="530"/>
                  </a:lnTo>
                  <a:lnTo>
                    <a:pt x="629" y="571"/>
                  </a:lnTo>
                  <a:lnTo>
                    <a:pt x="632" y="612"/>
                  </a:lnTo>
                  <a:lnTo>
                    <a:pt x="637" y="653"/>
                  </a:lnTo>
                  <a:lnTo>
                    <a:pt x="643" y="695"/>
                  </a:lnTo>
                  <a:lnTo>
                    <a:pt x="650" y="736"/>
                  </a:lnTo>
                  <a:lnTo>
                    <a:pt x="657" y="777"/>
                  </a:lnTo>
                  <a:lnTo>
                    <a:pt x="665" y="817"/>
                  </a:lnTo>
                  <a:lnTo>
                    <a:pt x="674" y="858"/>
                  </a:lnTo>
                  <a:lnTo>
                    <a:pt x="610" y="858"/>
                  </a:lnTo>
                  <a:lnTo>
                    <a:pt x="588" y="835"/>
                  </a:lnTo>
                  <a:lnTo>
                    <a:pt x="567" y="812"/>
                  </a:lnTo>
                  <a:lnTo>
                    <a:pt x="547" y="788"/>
                  </a:lnTo>
                  <a:lnTo>
                    <a:pt x="528" y="764"/>
                  </a:lnTo>
                  <a:lnTo>
                    <a:pt x="510" y="739"/>
                  </a:lnTo>
                  <a:lnTo>
                    <a:pt x="492" y="716"/>
                  </a:lnTo>
                  <a:lnTo>
                    <a:pt x="474" y="690"/>
                  </a:lnTo>
                  <a:lnTo>
                    <a:pt x="457" y="666"/>
                  </a:lnTo>
                  <a:lnTo>
                    <a:pt x="442" y="641"/>
                  </a:lnTo>
                  <a:lnTo>
                    <a:pt x="426" y="615"/>
                  </a:lnTo>
                  <a:lnTo>
                    <a:pt x="411" y="590"/>
                  </a:lnTo>
                  <a:lnTo>
                    <a:pt x="397" y="564"/>
                  </a:lnTo>
                  <a:lnTo>
                    <a:pt x="384" y="539"/>
                  </a:lnTo>
                  <a:lnTo>
                    <a:pt x="371" y="512"/>
                  </a:lnTo>
                  <a:lnTo>
                    <a:pt x="360" y="486"/>
                  </a:lnTo>
                  <a:lnTo>
                    <a:pt x="348" y="459"/>
                  </a:lnTo>
                  <a:lnTo>
                    <a:pt x="337" y="433"/>
                  </a:lnTo>
                  <a:lnTo>
                    <a:pt x="327" y="405"/>
                  </a:lnTo>
                  <a:lnTo>
                    <a:pt x="318" y="378"/>
                  </a:lnTo>
                  <a:lnTo>
                    <a:pt x="311" y="350"/>
                  </a:lnTo>
                  <a:lnTo>
                    <a:pt x="303" y="322"/>
                  </a:lnTo>
                  <a:lnTo>
                    <a:pt x="296" y="295"/>
                  </a:lnTo>
                  <a:lnTo>
                    <a:pt x="291" y="267"/>
                  </a:lnTo>
                  <a:lnTo>
                    <a:pt x="285" y="238"/>
                  </a:lnTo>
                  <a:lnTo>
                    <a:pt x="282" y="209"/>
                  </a:lnTo>
                  <a:lnTo>
                    <a:pt x="278" y="180"/>
                  </a:lnTo>
                  <a:lnTo>
                    <a:pt x="275" y="151"/>
                  </a:lnTo>
                  <a:lnTo>
                    <a:pt x="274" y="121"/>
                  </a:lnTo>
                  <a:lnTo>
                    <a:pt x="273" y="91"/>
                  </a:lnTo>
                  <a:lnTo>
                    <a:pt x="273" y="61"/>
                  </a:lnTo>
                  <a:lnTo>
                    <a:pt x="273" y="30"/>
                  </a:lnTo>
                  <a:lnTo>
                    <a:pt x="27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074" y="2429"/>
              <a:ext cx="66" cy="131"/>
            </a:xfrm>
            <a:custGeom>
              <a:avLst/>
              <a:gdLst>
                <a:gd name="T0" fmla="*/ 307 w 591"/>
                <a:gd name="T1" fmla="*/ 24 h 1183"/>
                <a:gd name="T2" fmla="*/ 453 w 591"/>
                <a:gd name="T3" fmla="*/ 626 h 1183"/>
                <a:gd name="T4" fmla="*/ 591 w 591"/>
                <a:gd name="T5" fmla="*/ 1176 h 1183"/>
                <a:gd name="T6" fmla="*/ 588 w 591"/>
                <a:gd name="T7" fmla="*/ 1183 h 1183"/>
                <a:gd name="T8" fmla="*/ 199 w 591"/>
                <a:gd name="T9" fmla="*/ 1080 h 1183"/>
                <a:gd name="T10" fmla="*/ 57 w 591"/>
                <a:gd name="T11" fmla="*/ 978 h 1183"/>
                <a:gd name="T12" fmla="*/ 75 w 591"/>
                <a:gd name="T13" fmla="*/ 325 h 1183"/>
                <a:gd name="T14" fmla="*/ 0 w 591"/>
                <a:gd name="T15" fmla="*/ 213 h 1183"/>
                <a:gd name="T16" fmla="*/ 83 w 591"/>
                <a:gd name="T17" fmla="*/ 0 h 1183"/>
                <a:gd name="T18" fmla="*/ 307 w 591"/>
                <a:gd name="T19" fmla="*/ 24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1" h="1183">
                  <a:moveTo>
                    <a:pt x="307" y="24"/>
                  </a:moveTo>
                  <a:lnTo>
                    <a:pt x="453" y="626"/>
                  </a:lnTo>
                  <a:lnTo>
                    <a:pt x="591" y="1176"/>
                  </a:lnTo>
                  <a:lnTo>
                    <a:pt x="588" y="1183"/>
                  </a:lnTo>
                  <a:lnTo>
                    <a:pt x="199" y="1080"/>
                  </a:lnTo>
                  <a:lnTo>
                    <a:pt x="57" y="978"/>
                  </a:lnTo>
                  <a:lnTo>
                    <a:pt x="75" y="325"/>
                  </a:lnTo>
                  <a:lnTo>
                    <a:pt x="0" y="213"/>
                  </a:lnTo>
                  <a:lnTo>
                    <a:pt x="83" y="0"/>
                  </a:lnTo>
                  <a:lnTo>
                    <a:pt x="307" y="2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982" y="2367"/>
              <a:ext cx="160" cy="435"/>
            </a:xfrm>
            <a:custGeom>
              <a:avLst/>
              <a:gdLst>
                <a:gd name="T0" fmla="*/ 516 w 1439"/>
                <a:gd name="T1" fmla="*/ 431 h 3921"/>
                <a:gd name="T2" fmla="*/ 554 w 1439"/>
                <a:gd name="T3" fmla="*/ 523 h 3921"/>
                <a:gd name="T4" fmla="*/ 209 w 1439"/>
                <a:gd name="T5" fmla="*/ 717 h 3921"/>
                <a:gd name="T6" fmla="*/ 95 w 1439"/>
                <a:gd name="T7" fmla="*/ 396 h 3921"/>
                <a:gd name="T8" fmla="*/ 0 w 1439"/>
                <a:gd name="T9" fmla="*/ 70 h 3921"/>
                <a:gd name="T10" fmla="*/ 53 w 1439"/>
                <a:gd name="T11" fmla="*/ 0 h 3921"/>
                <a:gd name="T12" fmla="*/ 516 w 1439"/>
                <a:gd name="T13" fmla="*/ 431 h 3921"/>
                <a:gd name="T14" fmla="*/ 746 w 1439"/>
                <a:gd name="T15" fmla="*/ 990 h 3921"/>
                <a:gd name="T16" fmla="*/ 774 w 1439"/>
                <a:gd name="T17" fmla="*/ 1058 h 3921"/>
                <a:gd name="T18" fmla="*/ 815 w 1439"/>
                <a:gd name="T19" fmla="*/ 1585 h 3921"/>
                <a:gd name="T20" fmla="*/ 545 w 1439"/>
                <a:gd name="T21" fmla="*/ 1514 h 3921"/>
                <a:gd name="T22" fmla="*/ 746 w 1439"/>
                <a:gd name="T23" fmla="*/ 990 h 3921"/>
                <a:gd name="T24" fmla="*/ 1439 w 1439"/>
                <a:gd name="T25" fmla="*/ 2680 h 3921"/>
                <a:gd name="T26" fmla="*/ 1359 w 1439"/>
                <a:gd name="T27" fmla="*/ 3731 h 3921"/>
                <a:gd name="T28" fmla="*/ 1281 w 1439"/>
                <a:gd name="T29" fmla="*/ 3921 h 3921"/>
                <a:gd name="T30" fmla="*/ 994 w 1439"/>
                <a:gd name="T31" fmla="*/ 3755 h 3921"/>
                <a:gd name="T32" fmla="*/ 648 w 1439"/>
                <a:gd name="T33" fmla="*/ 2958 h 3921"/>
                <a:gd name="T34" fmla="*/ 1439 w 1439"/>
                <a:gd name="T35" fmla="*/ 2680 h 3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39" h="3921">
                  <a:moveTo>
                    <a:pt x="516" y="431"/>
                  </a:moveTo>
                  <a:lnTo>
                    <a:pt x="554" y="523"/>
                  </a:lnTo>
                  <a:lnTo>
                    <a:pt x="209" y="717"/>
                  </a:lnTo>
                  <a:lnTo>
                    <a:pt x="95" y="396"/>
                  </a:lnTo>
                  <a:lnTo>
                    <a:pt x="0" y="70"/>
                  </a:lnTo>
                  <a:lnTo>
                    <a:pt x="53" y="0"/>
                  </a:lnTo>
                  <a:lnTo>
                    <a:pt x="516" y="431"/>
                  </a:lnTo>
                  <a:close/>
                  <a:moveTo>
                    <a:pt x="746" y="990"/>
                  </a:moveTo>
                  <a:lnTo>
                    <a:pt x="774" y="1058"/>
                  </a:lnTo>
                  <a:lnTo>
                    <a:pt x="815" y="1585"/>
                  </a:lnTo>
                  <a:lnTo>
                    <a:pt x="545" y="1514"/>
                  </a:lnTo>
                  <a:lnTo>
                    <a:pt x="746" y="990"/>
                  </a:lnTo>
                  <a:close/>
                  <a:moveTo>
                    <a:pt x="1439" y="2680"/>
                  </a:moveTo>
                  <a:lnTo>
                    <a:pt x="1359" y="3731"/>
                  </a:lnTo>
                  <a:lnTo>
                    <a:pt x="1281" y="3921"/>
                  </a:lnTo>
                  <a:lnTo>
                    <a:pt x="994" y="3755"/>
                  </a:lnTo>
                  <a:lnTo>
                    <a:pt x="648" y="2958"/>
                  </a:lnTo>
                  <a:lnTo>
                    <a:pt x="1439" y="268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967" y="2433"/>
              <a:ext cx="86" cy="433"/>
            </a:xfrm>
            <a:custGeom>
              <a:avLst/>
              <a:gdLst>
                <a:gd name="T0" fmla="*/ 201 w 768"/>
                <a:gd name="T1" fmla="*/ 0 h 3902"/>
                <a:gd name="T2" fmla="*/ 0 w 768"/>
                <a:gd name="T3" fmla="*/ 168 h 3902"/>
                <a:gd name="T4" fmla="*/ 24 w 768"/>
                <a:gd name="T5" fmla="*/ 301 h 3902"/>
                <a:gd name="T6" fmla="*/ 259 w 768"/>
                <a:gd name="T7" fmla="*/ 169 h 3902"/>
                <a:gd name="T8" fmla="*/ 201 w 768"/>
                <a:gd name="T9" fmla="*/ 0 h 3902"/>
                <a:gd name="T10" fmla="*/ 321 w 768"/>
                <a:gd name="T11" fmla="*/ 3134 h 3902"/>
                <a:gd name="T12" fmla="*/ 374 w 768"/>
                <a:gd name="T13" fmla="*/ 3593 h 3902"/>
                <a:gd name="T14" fmla="*/ 699 w 768"/>
                <a:gd name="T15" fmla="*/ 3902 h 3902"/>
                <a:gd name="T16" fmla="*/ 768 w 768"/>
                <a:gd name="T17" fmla="*/ 3324 h 3902"/>
                <a:gd name="T18" fmla="*/ 321 w 768"/>
                <a:gd name="T19" fmla="*/ 3134 h 3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8" h="3902">
                  <a:moveTo>
                    <a:pt x="201" y="0"/>
                  </a:moveTo>
                  <a:lnTo>
                    <a:pt x="0" y="168"/>
                  </a:lnTo>
                  <a:lnTo>
                    <a:pt x="24" y="301"/>
                  </a:lnTo>
                  <a:lnTo>
                    <a:pt x="259" y="169"/>
                  </a:lnTo>
                  <a:lnTo>
                    <a:pt x="201" y="0"/>
                  </a:lnTo>
                  <a:close/>
                  <a:moveTo>
                    <a:pt x="321" y="3134"/>
                  </a:moveTo>
                  <a:lnTo>
                    <a:pt x="374" y="3593"/>
                  </a:lnTo>
                  <a:lnTo>
                    <a:pt x="699" y="3902"/>
                  </a:lnTo>
                  <a:lnTo>
                    <a:pt x="768" y="3324"/>
                  </a:lnTo>
                  <a:lnTo>
                    <a:pt x="321" y="313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1128" y="2435"/>
              <a:ext cx="40" cy="27"/>
            </a:xfrm>
            <a:custGeom>
              <a:avLst/>
              <a:gdLst>
                <a:gd name="T0" fmla="*/ 0 w 362"/>
                <a:gd name="T1" fmla="*/ 0 h 245"/>
                <a:gd name="T2" fmla="*/ 44 w 362"/>
                <a:gd name="T3" fmla="*/ 219 h 245"/>
                <a:gd name="T4" fmla="*/ 362 w 362"/>
                <a:gd name="T5" fmla="*/ 245 h 245"/>
                <a:gd name="T6" fmla="*/ 327 w 362"/>
                <a:gd name="T7" fmla="*/ 30 h 245"/>
                <a:gd name="T8" fmla="*/ 283 w 362"/>
                <a:gd name="T9" fmla="*/ 31 h 245"/>
                <a:gd name="T10" fmla="*/ 240 w 362"/>
                <a:gd name="T11" fmla="*/ 31 h 245"/>
                <a:gd name="T12" fmla="*/ 198 w 362"/>
                <a:gd name="T13" fmla="*/ 29 h 245"/>
                <a:gd name="T14" fmla="*/ 157 w 362"/>
                <a:gd name="T15" fmla="*/ 25 h 245"/>
                <a:gd name="T16" fmla="*/ 117 w 362"/>
                <a:gd name="T17" fmla="*/ 21 h 245"/>
                <a:gd name="T18" fmla="*/ 77 w 362"/>
                <a:gd name="T19" fmla="*/ 15 h 245"/>
                <a:gd name="T20" fmla="*/ 38 w 362"/>
                <a:gd name="T21" fmla="*/ 8 h 245"/>
                <a:gd name="T22" fmla="*/ 0 w 362"/>
                <a:gd name="T2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2" h="245">
                  <a:moveTo>
                    <a:pt x="0" y="0"/>
                  </a:moveTo>
                  <a:lnTo>
                    <a:pt x="44" y="219"/>
                  </a:lnTo>
                  <a:lnTo>
                    <a:pt x="362" y="245"/>
                  </a:lnTo>
                  <a:lnTo>
                    <a:pt x="327" y="30"/>
                  </a:lnTo>
                  <a:lnTo>
                    <a:pt x="283" y="31"/>
                  </a:lnTo>
                  <a:lnTo>
                    <a:pt x="240" y="31"/>
                  </a:lnTo>
                  <a:lnTo>
                    <a:pt x="198" y="29"/>
                  </a:lnTo>
                  <a:lnTo>
                    <a:pt x="157" y="25"/>
                  </a:lnTo>
                  <a:lnTo>
                    <a:pt x="117" y="21"/>
                  </a:lnTo>
                  <a:lnTo>
                    <a:pt x="77" y="15"/>
                  </a:lnTo>
                  <a:lnTo>
                    <a:pt x="3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177" y="2422"/>
              <a:ext cx="40" cy="38"/>
            </a:xfrm>
            <a:custGeom>
              <a:avLst/>
              <a:gdLst>
                <a:gd name="T0" fmla="*/ 50 w 359"/>
                <a:gd name="T1" fmla="*/ 343 h 343"/>
                <a:gd name="T2" fmla="*/ 359 w 359"/>
                <a:gd name="T3" fmla="*/ 283 h 343"/>
                <a:gd name="T4" fmla="*/ 274 w 359"/>
                <a:gd name="T5" fmla="*/ 0 h 343"/>
                <a:gd name="T6" fmla="*/ 263 w 359"/>
                <a:gd name="T7" fmla="*/ 12 h 343"/>
                <a:gd name="T8" fmla="*/ 251 w 359"/>
                <a:gd name="T9" fmla="*/ 24 h 343"/>
                <a:gd name="T10" fmla="*/ 238 w 359"/>
                <a:gd name="T11" fmla="*/ 35 h 343"/>
                <a:gd name="T12" fmla="*/ 224 w 359"/>
                <a:gd name="T13" fmla="*/ 46 h 343"/>
                <a:gd name="T14" fmla="*/ 211 w 359"/>
                <a:gd name="T15" fmla="*/ 56 h 343"/>
                <a:gd name="T16" fmla="*/ 195 w 359"/>
                <a:gd name="T17" fmla="*/ 65 h 343"/>
                <a:gd name="T18" fmla="*/ 179 w 359"/>
                <a:gd name="T19" fmla="*/ 75 h 343"/>
                <a:gd name="T20" fmla="*/ 163 w 359"/>
                <a:gd name="T21" fmla="*/ 83 h 343"/>
                <a:gd name="T22" fmla="*/ 145 w 359"/>
                <a:gd name="T23" fmla="*/ 91 h 343"/>
                <a:gd name="T24" fmla="*/ 127 w 359"/>
                <a:gd name="T25" fmla="*/ 98 h 343"/>
                <a:gd name="T26" fmla="*/ 107 w 359"/>
                <a:gd name="T27" fmla="*/ 104 h 343"/>
                <a:gd name="T28" fmla="*/ 88 w 359"/>
                <a:gd name="T29" fmla="*/ 111 h 343"/>
                <a:gd name="T30" fmla="*/ 67 w 359"/>
                <a:gd name="T31" fmla="*/ 116 h 343"/>
                <a:gd name="T32" fmla="*/ 46 w 359"/>
                <a:gd name="T33" fmla="*/ 121 h 343"/>
                <a:gd name="T34" fmla="*/ 23 w 359"/>
                <a:gd name="T35" fmla="*/ 124 h 343"/>
                <a:gd name="T36" fmla="*/ 0 w 359"/>
                <a:gd name="T37" fmla="*/ 128 h 343"/>
                <a:gd name="T38" fmla="*/ 50 w 359"/>
                <a:gd name="T39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9" h="343">
                  <a:moveTo>
                    <a:pt x="50" y="343"/>
                  </a:moveTo>
                  <a:lnTo>
                    <a:pt x="359" y="283"/>
                  </a:lnTo>
                  <a:lnTo>
                    <a:pt x="274" y="0"/>
                  </a:lnTo>
                  <a:lnTo>
                    <a:pt x="263" y="12"/>
                  </a:lnTo>
                  <a:lnTo>
                    <a:pt x="251" y="24"/>
                  </a:lnTo>
                  <a:lnTo>
                    <a:pt x="238" y="35"/>
                  </a:lnTo>
                  <a:lnTo>
                    <a:pt x="224" y="46"/>
                  </a:lnTo>
                  <a:lnTo>
                    <a:pt x="211" y="56"/>
                  </a:lnTo>
                  <a:lnTo>
                    <a:pt x="195" y="65"/>
                  </a:lnTo>
                  <a:lnTo>
                    <a:pt x="179" y="75"/>
                  </a:lnTo>
                  <a:lnTo>
                    <a:pt x="163" y="83"/>
                  </a:lnTo>
                  <a:lnTo>
                    <a:pt x="145" y="91"/>
                  </a:lnTo>
                  <a:lnTo>
                    <a:pt x="127" y="98"/>
                  </a:lnTo>
                  <a:lnTo>
                    <a:pt x="107" y="104"/>
                  </a:lnTo>
                  <a:lnTo>
                    <a:pt x="88" y="111"/>
                  </a:lnTo>
                  <a:lnTo>
                    <a:pt x="67" y="116"/>
                  </a:lnTo>
                  <a:lnTo>
                    <a:pt x="46" y="121"/>
                  </a:lnTo>
                  <a:lnTo>
                    <a:pt x="23" y="124"/>
                  </a:lnTo>
                  <a:lnTo>
                    <a:pt x="0" y="128"/>
                  </a:lnTo>
                  <a:lnTo>
                    <a:pt x="50" y="34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218" y="2379"/>
              <a:ext cx="34" cy="67"/>
            </a:xfrm>
            <a:custGeom>
              <a:avLst/>
              <a:gdLst>
                <a:gd name="T0" fmla="*/ 134 w 306"/>
                <a:gd name="T1" fmla="*/ 0 h 602"/>
                <a:gd name="T2" fmla="*/ 131 w 306"/>
                <a:gd name="T3" fmla="*/ 17 h 602"/>
                <a:gd name="T4" fmla="*/ 126 w 306"/>
                <a:gd name="T5" fmla="*/ 33 h 602"/>
                <a:gd name="T6" fmla="*/ 121 w 306"/>
                <a:gd name="T7" fmla="*/ 51 h 602"/>
                <a:gd name="T8" fmla="*/ 115 w 306"/>
                <a:gd name="T9" fmla="*/ 69 h 602"/>
                <a:gd name="T10" fmla="*/ 102 w 306"/>
                <a:gd name="T11" fmla="*/ 105 h 602"/>
                <a:gd name="T12" fmla="*/ 86 w 306"/>
                <a:gd name="T13" fmla="*/ 141 h 602"/>
                <a:gd name="T14" fmla="*/ 67 w 306"/>
                <a:gd name="T15" fmla="*/ 179 h 602"/>
                <a:gd name="T16" fmla="*/ 47 w 306"/>
                <a:gd name="T17" fmla="*/ 217 h 602"/>
                <a:gd name="T18" fmla="*/ 24 w 306"/>
                <a:gd name="T19" fmla="*/ 256 h 602"/>
                <a:gd name="T20" fmla="*/ 0 w 306"/>
                <a:gd name="T21" fmla="*/ 296 h 602"/>
                <a:gd name="T22" fmla="*/ 92 w 306"/>
                <a:gd name="T23" fmla="*/ 602 h 602"/>
                <a:gd name="T24" fmla="*/ 306 w 306"/>
                <a:gd name="T25" fmla="*/ 464 h 602"/>
                <a:gd name="T26" fmla="*/ 134 w 306"/>
                <a:gd name="T27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6" h="602">
                  <a:moveTo>
                    <a:pt x="134" y="0"/>
                  </a:moveTo>
                  <a:lnTo>
                    <a:pt x="131" y="17"/>
                  </a:lnTo>
                  <a:lnTo>
                    <a:pt x="126" y="33"/>
                  </a:lnTo>
                  <a:lnTo>
                    <a:pt x="121" y="51"/>
                  </a:lnTo>
                  <a:lnTo>
                    <a:pt x="115" y="69"/>
                  </a:lnTo>
                  <a:lnTo>
                    <a:pt x="102" y="105"/>
                  </a:lnTo>
                  <a:lnTo>
                    <a:pt x="86" y="141"/>
                  </a:lnTo>
                  <a:lnTo>
                    <a:pt x="67" y="179"/>
                  </a:lnTo>
                  <a:lnTo>
                    <a:pt x="47" y="217"/>
                  </a:lnTo>
                  <a:lnTo>
                    <a:pt x="24" y="256"/>
                  </a:lnTo>
                  <a:lnTo>
                    <a:pt x="0" y="296"/>
                  </a:lnTo>
                  <a:lnTo>
                    <a:pt x="92" y="602"/>
                  </a:lnTo>
                  <a:lnTo>
                    <a:pt x="306" y="464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244" y="2287"/>
              <a:ext cx="32" cy="40"/>
            </a:xfrm>
            <a:custGeom>
              <a:avLst/>
              <a:gdLst>
                <a:gd name="T0" fmla="*/ 131 w 290"/>
                <a:gd name="T1" fmla="*/ 0 h 363"/>
                <a:gd name="T2" fmla="*/ 290 w 290"/>
                <a:gd name="T3" fmla="*/ 320 h 363"/>
                <a:gd name="T4" fmla="*/ 0 w 290"/>
                <a:gd name="T5" fmla="*/ 363 h 363"/>
                <a:gd name="T6" fmla="*/ 46 w 290"/>
                <a:gd name="T7" fmla="*/ 60 h 363"/>
                <a:gd name="T8" fmla="*/ 60 w 290"/>
                <a:gd name="T9" fmla="*/ 50 h 363"/>
                <a:gd name="T10" fmla="*/ 91 w 290"/>
                <a:gd name="T11" fmla="*/ 30 h 363"/>
                <a:gd name="T12" fmla="*/ 107 w 290"/>
                <a:gd name="T13" fmla="*/ 19 h 363"/>
                <a:gd name="T14" fmla="*/ 121 w 290"/>
                <a:gd name="T15" fmla="*/ 10 h 363"/>
                <a:gd name="T16" fmla="*/ 130 w 290"/>
                <a:gd name="T17" fmla="*/ 2 h 363"/>
                <a:gd name="T18" fmla="*/ 131 w 290"/>
                <a:gd name="T19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0" h="363">
                  <a:moveTo>
                    <a:pt x="131" y="0"/>
                  </a:moveTo>
                  <a:lnTo>
                    <a:pt x="290" y="320"/>
                  </a:lnTo>
                  <a:lnTo>
                    <a:pt x="0" y="363"/>
                  </a:lnTo>
                  <a:lnTo>
                    <a:pt x="46" y="60"/>
                  </a:lnTo>
                  <a:lnTo>
                    <a:pt x="60" y="50"/>
                  </a:lnTo>
                  <a:lnTo>
                    <a:pt x="91" y="30"/>
                  </a:lnTo>
                  <a:lnTo>
                    <a:pt x="107" y="19"/>
                  </a:lnTo>
                  <a:lnTo>
                    <a:pt x="121" y="10"/>
                  </a:lnTo>
                  <a:lnTo>
                    <a:pt x="130" y="2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69" y="2267"/>
              <a:ext cx="71" cy="51"/>
            </a:xfrm>
            <a:custGeom>
              <a:avLst/>
              <a:gdLst>
                <a:gd name="T0" fmla="*/ 0 w 636"/>
                <a:gd name="T1" fmla="*/ 128 h 461"/>
                <a:gd name="T2" fmla="*/ 200 w 636"/>
                <a:gd name="T3" fmla="*/ 461 h 461"/>
                <a:gd name="T4" fmla="*/ 636 w 636"/>
                <a:gd name="T5" fmla="*/ 367 h 461"/>
                <a:gd name="T6" fmla="*/ 327 w 636"/>
                <a:gd name="T7" fmla="*/ 0 h 461"/>
                <a:gd name="T8" fmla="*/ 0 w 636"/>
                <a:gd name="T9" fmla="*/ 12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6" h="461">
                  <a:moveTo>
                    <a:pt x="0" y="128"/>
                  </a:moveTo>
                  <a:lnTo>
                    <a:pt x="200" y="461"/>
                  </a:lnTo>
                  <a:lnTo>
                    <a:pt x="636" y="367"/>
                  </a:lnTo>
                  <a:lnTo>
                    <a:pt x="327" y="0"/>
                  </a:lnTo>
                  <a:lnTo>
                    <a:pt x="0" y="12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1319" y="2262"/>
              <a:ext cx="63" cy="43"/>
            </a:xfrm>
            <a:custGeom>
              <a:avLst/>
              <a:gdLst>
                <a:gd name="T0" fmla="*/ 0 w 571"/>
                <a:gd name="T1" fmla="*/ 0 h 387"/>
                <a:gd name="T2" fmla="*/ 309 w 571"/>
                <a:gd name="T3" fmla="*/ 387 h 387"/>
                <a:gd name="T4" fmla="*/ 571 w 571"/>
                <a:gd name="T5" fmla="*/ 333 h 387"/>
                <a:gd name="T6" fmla="*/ 152 w 571"/>
                <a:gd name="T7" fmla="*/ 24 h 387"/>
                <a:gd name="T8" fmla="*/ 0 w 571"/>
                <a:gd name="T9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1" h="387">
                  <a:moveTo>
                    <a:pt x="0" y="0"/>
                  </a:moveTo>
                  <a:lnTo>
                    <a:pt x="309" y="387"/>
                  </a:lnTo>
                  <a:lnTo>
                    <a:pt x="571" y="333"/>
                  </a:lnTo>
                  <a:lnTo>
                    <a:pt x="152" y="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1360" y="2309"/>
              <a:ext cx="102" cy="90"/>
            </a:xfrm>
            <a:custGeom>
              <a:avLst/>
              <a:gdLst>
                <a:gd name="T0" fmla="*/ 275 w 916"/>
                <a:gd name="T1" fmla="*/ 0 h 812"/>
                <a:gd name="T2" fmla="*/ 561 w 916"/>
                <a:gd name="T3" fmla="*/ 326 h 812"/>
                <a:gd name="T4" fmla="*/ 916 w 916"/>
                <a:gd name="T5" fmla="*/ 769 h 812"/>
                <a:gd name="T6" fmla="*/ 508 w 916"/>
                <a:gd name="T7" fmla="*/ 812 h 812"/>
                <a:gd name="T8" fmla="*/ 0 w 916"/>
                <a:gd name="T9" fmla="*/ 60 h 812"/>
                <a:gd name="T10" fmla="*/ 275 w 916"/>
                <a:gd name="T11" fmla="*/ 0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6" h="812">
                  <a:moveTo>
                    <a:pt x="275" y="0"/>
                  </a:moveTo>
                  <a:lnTo>
                    <a:pt x="561" y="326"/>
                  </a:lnTo>
                  <a:lnTo>
                    <a:pt x="916" y="769"/>
                  </a:lnTo>
                  <a:lnTo>
                    <a:pt x="508" y="812"/>
                  </a:lnTo>
                  <a:lnTo>
                    <a:pt x="0" y="60"/>
                  </a:lnTo>
                  <a:lnTo>
                    <a:pt x="27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1294" y="2318"/>
              <a:ext cx="107" cy="88"/>
            </a:xfrm>
            <a:custGeom>
              <a:avLst/>
              <a:gdLst>
                <a:gd name="T0" fmla="*/ 491 w 963"/>
                <a:gd name="T1" fmla="*/ 0 h 791"/>
                <a:gd name="T2" fmla="*/ 791 w 963"/>
                <a:gd name="T3" fmla="*/ 469 h 791"/>
                <a:gd name="T4" fmla="*/ 963 w 963"/>
                <a:gd name="T5" fmla="*/ 743 h 791"/>
                <a:gd name="T6" fmla="*/ 585 w 963"/>
                <a:gd name="T7" fmla="*/ 791 h 791"/>
                <a:gd name="T8" fmla="*/ 267 w 963"/>
                <a:gd name="T9" fmla="*/ 404 h 791"/>
                <a:gd name="T10" fmla="*/ 0 w 963"/>
                <a:gd name="T11" fmla="*/ 69 h 791"/>
                <a:gd name="T12" fmla="*/ 491 w 963"/>
                <a:gd name="T13" fmla="*/ 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3" h="791">
                  <a:moveTo>
                    <a:pt x="491" y="0"/>
                  </a:moveTo>
                  <a:lnTo>
                    <a:pt x="791" y="469"/>
                  </a:lnTo>
                  <a:lnTo>
                    <a:pt x="963" y="743"/>
                  </a:lnTo>
                  <a:lnTo>
                    <a:pt x="585" y="791"/>
                  </a:lnTo>
                  <a:lnTo>
                    <a:pt x="267" y="404"/>
                  </a:lnTo>
                  <a:lnTo>
                    <a:pt x="0" y="69"/>
                  </a:lnTo>
                  <a:lnTo>
                    <a:pt x="49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1245" y="2330"/>
              <a:ext cx="90" cy="87"/>
            </a:xfrm>
            <a:custGeom>
              <a:avLst/>
              <a:gdLst>
                <a:gd name="T0" fmla="*/ 326 w 811"/>
                <a:gd name="T1" fmla="*/ 0 h 777"/>
                <a:gd name="T2" fmla="*/ 811 w 811"/>
                <a:gd name="T3" fmla="*/ 721 h 777"/>
                <a:gd name="T4" fmla="*/ 760 w 811"/>
                <a:gd name="T5" fmla="*/ 777 h 777"/>
                <a:gd name="T6" fmla="*/ 723 w 811"/>
                <a:gd name="T7" fmla="*/ 769 h 777"/>
                <a:gd name="T8" fmla="*/ 688 w 811"/>
                <a:gd name="T9" fmla="*/ 761 h 777"/>
                <a:gd name="T10" fmla="*/ 651 w 811"/>
                <a:gd name="T11" fmla="*/ 752 h 777"/>
                <a:gd name="T12" fmla="*/ 617 w 811"/>
                <a:gd name="T13" fmla="*/ 743 h 777"/>
                <a:gd name="T14" fmla="*/ 581 w 811"/>
                <a:gd name="T15" fmla="*/ 733 h 777"/>
                <a:gd name="T16" fmla="*/ 548 w 811"/>
                <a:gd name="T17" fmla="*/ 722 h 777"/>
                <a:gd name="T18" fmla="*/ 514 w 811"/>
                <a:gd name="T19" fmla="*/ 711 h 777"/>
                <a:gd name="T20" fmla="*/ 481 w 811"/>
                <a:gd name="T21" fmla="*/ 698 h 777"/>
                <a:gd name="T22" fmla="*/ 449 w 811"/>
                <a:gd name="T23" fmla="*/ 685 h 777"/>
                <a:gd name="T24" fmla="*/ 418 w 811"/>
                <a:gd name="T25" fmla="*/ 672 h 777"/>
                <a:gd name="T26" fmla="*/ 386 w 811"/>
                <a:gd name="T27" fmla="*/ 657 h 777"/>
                <a:gd name="T28" fmla="*/ 356 w 811"/>
                <a:gd name="T29" fmla="*/ 642 h 777"/>
                <a:gd name="T30" fmla="*/ 328 w 811"/>
                <a:gd name="T31" fmla="*/ 625 h 777"/>
                <a:gd name="T32" fmla="*/ 300 w 811"/>
                <a:gd name="T33" fmla="*/ 607 h 777"/>
                <a:gd name="T34" fmla="*/ 273 w 811"/>
                <a:gd name="T35" fmla="*/ 589 h 777"/>
                <a:gd name="T36" fmla="*/ 246 w 811"/>
                <a:gd name="T37" fmla="*/ 569 h 777"/>
                <a:gd name="T38" fmla="*/ 222 w 811"/>
                <a:gd name="T39" fmla="*/ 548 h 777"/>
                <a:gd name="T40" fmla="*/ 197 w 811"/>
                <a:gd name="T41" fmla="*/ 526 h 777"/>
                <a:gd name="T42" fmla="*/ 175 w 811"/>
                <a:gd name="T43" fmla="*/ 502 h 777"/>
                <a:gd name="T44" fmla="*/ 153 w 811"/>
                <a:gd name="T45" fmla="*/ 478 h 777"/>
                <a:gd name="T46" fmla="*/ 133 w 811"/>
                <a:gd name="T47" fmla="*/ 452 h 777"/>
                <a:gd name="T48" fmla="*/ 113 w 811"/>
                <a:gd name="T49" fmla="*/ 424 h 777"/>
                <a:gd name="T50" fmla="*/ 95 w 811"/>
                <a:gd name="T51" fmla="*/ 395 h 777"/>
                <a:gd name="T52" fmla="*/ 79 w 811"/>
                <a:gd name="T53" fmla="*/ 364 h 777"/>
                <a:gd name="T54" fmla="*/ 64 w 811"/>
                <a:gd name="T55" fmla="*/ 333 h 777"/>
                <a:gd name="T56" fmla="*/ 50 w 811"/>
                <a:gd name="T57" fmla="*/ 298 h 777"/>
                <a:gd name="T58" fmla="*/ 37 w 811"/>
                <a:gd name="T59" fmla="*/ 264 h 777"/>
                <a:gd name="T60" fmla="*/ 27 w 811"/>
                <a:gd name="T61" fmla="*/ 226 h 777"/>
                <a:gd name="T62" fmla="*/ 17 w 811"/>
                <a:gd name="T63" fmla="*/ 188 h 777"/>
                <a:gd name="T64" fmla="*/ 11 w 811"/>
                <a:gd name="T65" fmla="*/ 147 h 777"/>
                <a:gd name="T66" fmla="*/ 4 w 811"/>
                <a:gd name="T67" fmla="*/ 104 h 777"/>
                <a:gd name="T68" fmla="*/ 0 w 811"/>
                <a:gd name="T69" fmla="*/ 60 h 777"/>
                <a:gd name="T70" fmla="*/ 326 w 811"/>
                <a:gd name="T71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1" h="777">
                  <a:moveTo>
                    <a:pt x="326" y="0"/>
                  </a:moveTo>
                  <a:lnTo>
                    <a:pt x="811" y="721"/>
                  </a:lnTo>
                  <a:lnTo>
                    <a:pt x="760" y="777"/>
                  </a:lnTo>
                  <a:lnTo>
                    <a:pt x="723" y="769"/>
                  </a:lnTo>
                  <a:lnTo>
                    <a:pt x="688" y="761"/>
                  </a:lnTo>
                  <a:lnTo>
                    <a:pt x="651" y="752"/>
                  </a:lnTo>
                  <a:lnTo>
                    <a:pt x="617" y="743"/>
                  </a:lnTo>
                  <a:lnTo>
                    <a:pt x="581" y="733"/>
                  </a:lnTo>
                  <a:lnTo>
                    <a:pt x="548" y="722"/>
                  </a:lnTo>
                  <a:lnTo>
                    <a:pt x="514" y="711"/>
                  </a:lnTo>
                  <a:lnTo>
                    <a:pt x="481" y="698"/>
                  </a:lnTo>
                  <a:lnTo>
                    <a:pt x="449" y="685"/>
                  </a:lnTo>
                  <a:lnTo>
                    <a:pt x="418" y="672"/>
                  </a:lnTo>
                  <a:lnTo>
                    <a:pt x="386" y="657"/>
                  </a:lnTo>
                  <a:lnTo>
                    <a:pt x="356" y="642"/>
                  </a:lnTo>
                  <a:lnTo>
                    <a:pt x="328" y="625"/>
                  </a:lnTo>
                  <a:lnTo>
                    <a:pt x="300" y="607"/>
                  </a:lnTo>
                  <a:lnTo>
                    <a:pt x="273" y="589"/>
                  </a:lnTo>
                  <a:lnTo>
                    <a:pt x="246" y="569"/>
                  </a:lnTo>
                  <a:lnTo>
                    <a:pt x="222" y="548"/>
                  </a:lnTo>
                  <a:lnTo>
                    <a:pt x="197" y="526"/>
                  </a:lnTo>
                  <a:lnTo>
                    <a:pt x="175" y="502"/>
                  </a:lnTo>
                  <a:lnTo>
                    <a:pt x="153" y="478"/>
                  </a:lnTo>
                  <a:lnTo>
                    <a:pt x="133" y="452"/>
                  </a:lnTo>
                  <a:lnTo>
                    <a:pt x="113" y="424"/>
                  </a:lnTo>
                  <a:lnTo>
                    <a:pt x="95" y="395"/>
                  </a:lnTo>
                  <a:lnTo>
                    <a:pt x="79" y="364"/>
                  </a:lnTo>
                  <a:lnTo>
                    <a:pt x="64" y="333"/>
                  </a:lnTo>
                  <a:lnTo>
                    <a:pt x="50" y="298"/>
                  </a:lnTo>
                  <a:lnTo>
                    <a:pt x="37" y="264"/>
                  </a:lnTo>
                  <a:lnTo>
                    <a:pt x="27" y="226"/>
                  </a:lnTo>
                  <a:lnTo>
                    <a:pt x="17" y="188"/>
                  </a:lnTo>
                  <a:lnTo>
                    <a:pt x="11" y="147"/>
                  </a:lnTo>
                  <a:lnTo>
                    <a:pt x="4" y="104"/>
                  </a:lnTo>
                  <a:lnTo>
                    <a:pt x="0" y="60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1135" y="2474"/>
              <a:ext cx="68" cy="103"/>
            </a:xfrm>
            <a:custGeom>
              <a:avLst/>
              <a:gdLst>
                <a:gd name="T0" fmla="*/ 332 w 614"/>
                <a:gd name="T1" fmla="*/ 27 h 933"/>
                <a:gd name="T2" fmla="*/ 0 w 614"/>
                <a:gd name="T3" fmla="*/ 0 h 933"/>
                <a:gd name="T4" fmla="*/ 224 w 614"/>
                <a:gd name="T5" fmla="*/ 826 h 933"/>
                <a:gd name="T6" fmla="*/ 268 w 614"/>
                <a:gd name="T7" fmla="*/ 840 h 933"/>
                <a:gd name="T8" fmla="*/ 614 w 614"/>
                <a:gd name="T9" fmla="*/ 933 h 933"/>
                <a:gd name="T10" fmla="*/ 332 w 614"/>
                <a:gd name="T11" fmla="*/ 27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4" h="933">
                  <a:moveTo>
                    <a:pt x="332" y="27"/>
                  </a:moveTo>
                  <a:lnTo>
                    <a:pt x="0" y="0"/>
                  </a:lnTo>
                  <a:lnTo>
                    <a:pt x="224" y="826"/>
                  </a:lnTo>
                  <a:lnTo>
                    <a:pt x="268" y="840"/>
                  </a:lnTo>
                  <a:lnTo>
                    <a:pt x="614" y="933"/>
                  </a:lnTo>
                  <a:lnTo>
                    <a:pt x="332" y="2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1186" y="2464"/>
              <a:ext cx="69" cy="116"/>
            </a:xfrm>
            <a:custGeom>
              <a:avLst/>
              <a:gdLst>
                <a:gd name="T0" fmla="*/ 0 w 622"/>
                <a:gd name="T1" fmla="*/ 69 h 1041"/>
                <a:gd name="T2" fmla="*/ 266 w 622"/>
                <a:gd name="T3" fmla="*/ 946 h 1041"/>
                <a:gd name="T4" fmla="*/ 549 w 622"/>
                <a:gd name="T5" fmla="*/ 1041 h 1041"/>
                <a:gd name="T6" fmla="*/ 622 w 622"/>
                <a:gd name="T7" fmla="*/ 817 h 1041"/>
                <a:gd name="T8" fmla="*/ 317 w 622"/>
                <a:gd name="T9" fmla="*/ 0 h 1041"/>
                <a:gd name="T10" fmla="*/ 0 w 622"/>
                <a:gd name="T11" fmla="*/ 69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2" h="1041">
                  <a:moveTo>
                    <a:pt x="0" y="69"/>
                  </a:moveTo>
                  <a:lnTo>
                    <a:pt x="266" y="946"/>
                  </a:lnTo>
                  <a:lnTo>
                    <a:pt x="549" y="1041"/>
                  </a:lnTo>
                  <a:lnTo>
                    <a:pt x="622" y="817"/>
                  </a:lnTo>
                  <a:lnTo>
                    <a:pt x="317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35" name="Freeform 30"/>
            <p:cNvSpPr>
              <a:spLocks/>
            </p:cNvSpPr>
            <p:nvPr/>
          </p:nvSpPr>
          <p:spPr bwMode="auto">
            <a:xfrm>
              <a:off x="1234" y="2443"/>
              <a:ext cx="80" cy="133"/>
            </a:xfrm>
            <a:custGeom>
              <a:avLst/>
              <a:gdLst>
                <a:gd name="T0" fmla="*/ 211 w 725"/>
                <a:gd name="T1" fmla="*/ 0 h 1199"/>
                <a:gd name="T2" fmla="*/ 0 w 725"/>
                <a:gd name="T3" fmla="*/ 128 h 1199"/>
                <a:gd name="T4" fmla="*/ 365 w 725"/>
                <a:gd name="T5" fmla="*/ 1044 h 1199"/>
                <a:gd name="T6" fmla="*/ 683 w 725"/>
                <a:gd name="T7" fmla="*/ 1199 h 1199"/>
                <a:gd name="T8" fmla="*/ 725 w 725"/>
                <a:gd name="T9" fmla="*/ 1044 h 1199"/>
                <a:gd name="T10" fmla="*/ 720 w 725"/>
                <a:gd name="T11" fmla="*/ 1031 h 1199"/>
                <a:gd name="T12" fmla="*/ 704 w 725"/>
                <a:gd name="T13" fmla="*/ 999 h 1199"/>
                <a:gd name="T14" fmla="*/ 679 w 725"/>
                <a:gd name="T15" fmla="*/ 948 h 1199"/>
                <a:gd name="T16" fmla="*/ 645 w 725"/>
                <a:gd name="T17" fmla="*/ 881 h 1199"/>
                <a:gd name="T18" fmla="*/ 606 w 725"/>
                <a:gd name="T19" fmla="*/ 803 h 1199"/>
                <a:gd name="T20" fmla="*/ 563 w 725"/>
                <a:gd name="T21" fmla="*/ 715 h 1199"/>
                <a:gd name="T22" fmla="*/ 516 w 725"/>
                <a:gd name="T23" fmla="*/ 621 h 1199"/>
                <a:gd name="T24" fmla="*/ 469 w 725"/>
                <a:gd name="T25" fmla="*/ 524 h 1199"/>
                <a:gd name="T26" fmla="*/ 420 w 725"/>
                <a:gd name="T27" fmla="*/ 428 h 1199"/>
                <a:gd name="T28" fmla="*/ 373 w 725"/>
                <a:gd name="T29" fmla="*/ 334 h 1199"/>
                <a:gd name="T30" fmla="*/ 330 w 725"/>
                <a:gd name="T31" fmla="*/ 245 h 1199"/>
                <a:gd name="T32" fmla="*/ 291 w 725"/>
                <a:gd name="T33" fmla="*/ 166 h 1199"/>
                <a:gd name="T34" fmla="*/ 257 w 725"/>
                <a:gd name="T35" fmla="*/ 99 h 1199"/>
                <a:gd name="T36" fmla="*/ 232 w 725"/>
                <a:gd name="T37" fmla="*/ 46 h 1199"/>
                <a:gd name="T38" fmla="*/ 216 w 725"/>
                <a:gd name="T39" fmla="*/ 12 h 1199"/>
                <a:gd name="T40" fmla="*/ 211 w 725"/>
                <a:gd name="T41" fmla="*/ 0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5" h="1199">
                  <a:moveTo>
                    <a:pt x="211" y="0"/>
                  </a:moveTo>
                  <a:lnTo>
                    <a:pt x="0" y="128"/>
                  </a:lnTo>
                  <a:lnTo>
                    <a:pt x="365" y="1044"/>
                  </a:lnTo>
                  <a:lnTo>
                    <a:pt x="683" y="1199"/>
                  </a:lnTo>
                  <a:lnTo>
                    <a:pt x="725" y="1044"/>
                  </a:lnTo>
                  <a:lnTo>
                    <a:pt x="720" y="1031"/>
                  </a:lnTo>
                  <a:lnTo>
                    <a:pt x="704" y="999"/>
                  </a:lnTo>
                  <a:lnTo>
                    <a:pt x="679" y="948"/>
                  </a:lnTo>
                  <a:lnTo>
                    <a:pt x="645" y="881"/>
                  </a:lnTo>
                  <a:lnTo>
                    <a:pt x="606" y="803"/>
                  </a:lnTo>
                  <a:lnTo>
                    <a:pt x="563" y="715"/>
                  </a:lnTo>
                  <a:lnTo>
                    <a:pt x="516" y="621"/>
                  </a:lnTo>
                  <a:lnTo>
                    <a:pt x="469" y="524"/>
                  </a:lnTo>
                  <a:lnTo>
                    <a:pt x="420" y="428"/>
                  </a:lnTo>
                  <a:lnTo>
                    <a:pt x="373" y="334"/>
                  </a:lnTo>
                  <a:lnTo>
                    <a:pt x="330" y="245"/>
                  </a:lnTo>
                  <a:lnTo>
                    <a:pt x="291" y="166"/>
                  </a:lnTo>
                  <a:lnTo>
                    <a:pt x="257" y="99"/>
                  </a:lnTo>
                  <a:lnTo>
                    <a:pt x="232" y="46"/>
                  </a:lnTo>
                  <a:lnTo>
                    <a:pt x="216" y="12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1261" y="2411"/>
              <a:ext cx="114" cy="175"/>
            </a:xfrm>
            <a:custGeom>
              <a:avLst/>
              <a:gdLst>
                <a:gd name="T0" fmla="*/ 550 w 1027"/>
                <a:gd name="T1" fmla="*/ 189 h 1581"/>
                <a:gd name="T2" fmla="*/ 1027 w 1027"/>
                <a:gd name="T3" fmla="*/ 1250 h 1581"/>
                <a:gd name="T4" fmla="*/ 955 w 1027"/>
                <a:gd name="T5" fmla="*/ 1581 h 1581"/>
                <a:gd name="T6" fmla="*/ 624 w 1027"/>
                <a:gd name="T7" fmla="*/ 1315 h 1581"/>
                <a:gd name="T8" fmla="*/ 0 w 1027"/>
                <a:gd name="T9" fmla="*/ 0 h 1581"/>
                <a:gd name="T10" fmla="*/ 30 w 1027"/>
                <a:gd name="T11" fmla="*/ 22 h 1581"/>
                <a:gd name="T12" fmla="*/ 61 w 1027"/>
                <a:gd name="T13" fmla="*/ 42 h 1581"/>
                <a:gd name="T14" fmla="*/ 92 w 1027"/>
                <a:gd name="T15" fmla="*/ 62 h 1581"/>
                <a:gd name="T16" fmla="*/ 125 w 1027"/>
                <a:gd name="T17" fmla="*/ 81 h 1581"/>
                <a:gd name="T18" fmla="*/ 157 w 1027"/>
                <a:gd name="T19" fmla="*/ 99 h 1581"/>
                <a:gd name="T20" fmla="*/ 190 w 1027"/>
                <a:gd name="T21" fmla="*/ 116 h 1581"/>
                <a:gd name="T22" fmla="*/ 224 w 1027"/>
                <a:gd name="T23" fmla="*/ 130 h 1581"/>
                <a:gd name="T24" fmla="*/ 258 w 1027"/>
                <a:gd name="T25" fmla="*/ 145 h 1581"/>
                <a:gd name="T26" fmla="*/ 294 w 1027"/>
                <a:gd name="T27" fmla="*/ 156 h 1581"/>
                <a:gd name="T28" fmla="*/ 329 w 1027"/>
                <a:gd name="T29" fmla="*/ 167 h 1581"/>
                <a:gd name="T30" fmla="*/ 365 w 1027"/>
                <a:gd name="T31" fmla="*/ 176 h 1581"/>
                <a:gd name="T32" fmla="*/ 401 w 1027"/>
                <a:gd name="T33" fmla="*/ 183 h 1581"/>
                <a:gd name="T34" fmla="*/ 438 w 1027"/>
                <a:gd name="T35" fmla="*/ 187 h 1581"/>
                <a:gd name="T36" fmla="*/ 475 w 1027"/>
                <a:gd name="T37" fmla="*/ 191 h 1581"/>
                <a:gd name="T38" fmla="*/ 494 w 1027"/>
                <a:gd name="T39" fmla="*/ 191 h 1581"/>
                <a:gd name="T40" fmla="*/ 513 w 1027"/>
                <a:gd name="T41" fmla="*/ 191 h 1581"/>
                <a:gd name="T42" fmla="*/ 531 w 1027"/>
                <a:gd name="T43" fmla="*/ 191 h 1581"/>
                <a:gd name="T44" fmla="*/ 550 w 1027"/>
                <a:gd name="T45" fmla="*/ 18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27" h="1581">
                  <a:moveTo>
                    <a:pt x="550" y="189"/>
                  </a:moveTo>
                  <a:lnTo>
                    <a:pt x="1027" y="1250"/>
                  </a:lnTo>
                  <a:lnTo>
                    <a:pt x="955" y="1581"/>
                  </a:lnTo>
                  <a:lnTo>
                    <a:pt x="624" y="1315"/>
                  </a:lnTo>
                  <a:lnTo>
                    <a:pt x="0" y="0"/>
                  </a:lnTo>
                  <a:lnTo>
                    <a:pt x="30" y="22"/>
                  </a:lnTo>
                  <a:lnTo>
                    <a:pt x="61" y="42"/>
                  </a:lnTo>
                  <a:lnTo>
                    <a:pt x="92" y="62"/>
                  </a:lnTo>
                  <a:lnTo>
                    <a:pt x="125" y="81"/>
                  </a:lnTo>
                  <a:lnTo>
                    <a:pt x="157" y="99"/>
                  </a:lnTo>
                  <a:lnTo>
                    <a:pt x="190" y="116"/>
                  </a:lnTo>
                  <a:lnTo>
                    <a:pt x="224" y="130"/>
                  </a:lnTo>
                  <a:lnTo>
                    <a:pt x="258" y="145"/>
                  </a:lnTo>
                  <a:lnTo>
                    <a:pt x="294" y="156"/>
                  </a:lnTo>
                  <a:lnTo>
                    <a:pt x="329" y="167"/>
                  </a:lnTo>
                  <a:lnTo>
                    <a:pt x="365" y="176"/>
                  </a:lnTo>
                  <a:lnTo>
                    <a:pt x="401" y="183"/>
                  </a:lnTo>
                  <a:lnTo>
                    <a:pt x="438" y="187"/>
                  </a:lnTo>
                  <a:lnTo>
                    <a:pt x="475" y="191"/>
                  </a:lnTo>
                  <a:lnTo>
                    <a:pt x="494" y="191"/>
                  </a:lnTo>
                  <a:lnTo>
                    <a:pt x="513" y="191"/>
                  </a:lnTo>
                  <a:lnTo>
                    <a:pt x="531" y="191"/>
                  </a:lnTo>
                  <a:lnTo>
                    <a:pt x="550" y="18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1337" y="2421"/>
              <a:ext cx="124" cy="160"/>
            </a:xfrm>
            <a:custGeom>
              <a:avLst/>
              <a:gdLst>
                <a:gd name="T0" fmla="*/ 641 w 1115"/>
                <a:gd name="T1" fmla="*/ 0 h 1433"/>
                <a:gd name="T2" fmla="*/ 0 w 1115"/>
                <a:gd name="T3" fmla="*/ 65 h 1433"/>
                <a:gd name="T4" fmla="*/ 565 w 1115"/>
                <a:gd name="T5" fmla="*/ 1236 h 1433"/>
                <a:gd name="T6" fmla="*/ 1072 w 1115"/>
                <a:gd name="T7" fmla="*/ 1433 h 1433"/>
                <a:gd name="T8" fmla="*/ 1115 w 1115"/>
                <a:gd name="T9" fmla="*/ 1183 h 1433"/>
                <a:gd name="T10" fmla="*/ 641 w 1115"/>
                <a:gd name="T11" fmla="*/ 0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5" h="1433">
                  <a:moveTo>
                    <a:pt x="641" y="0"/>
                  </a:moveTo>
                  <a:lnTo>
                    <a:pt x="0" y="65"/>
                  </a:lnTo>
                  <a:lnTo>
                    <a:pt x="565" y="1236"/>
                  </a:lnTo>
                  <a:lnTo>
                    <a:pt x="1072" y="1433"/>
                  </a:lnTo>
                  <a:lnTo>
                    <a:pt x="1115" y="1183"/>
                  </a:lnTo>
                  <a:lnTo>
                    <a:pt x="64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1423" y="2411"/>
              <a:ext cx="116" cy="170"/>
            </a:xfrm>
            <a:custGeom>
              <a:avLst/>
              <a:gdLst>
                <a:gd name="T0" fmla="*/ 0 w 1037"/>
                <a:gd name="T1" fmla="*/ 63 h 1528"/>
                <a:gd name="T2" fmla="*/ 470 w 1037"/>
                <a:gd name="T3" fmla="*/ 1253 h 1528"/>
                <a:gd name="T4" fmla="*/ 892 w 1037"/>
                <a:gd name="T5" fmla="*/ 1528 h 1528"/>
                <a:gd name="T6" fmla="*/ 1037 w 1037"/>
                <a:gd name="T7" fmla="*/ 1072 h 1528"/>
                <a:gd name="T8" fmla="*/ 577 w 1037"/>
                <a:gd name="T9" fmla="*/ 0 h 1528"/>
                <a:gd name="T10" fmla="*/ 0 w 1037"/>
                <a:gd name="T11" fmla="*/ 63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7" h="1528">
                  <a:moveTo>
                    <a:pt x="0" y="63"/>
                  </a:moveTo>
                  <a:lnTo>
                    <a:pt x="470" y="1253"/>
                  </a:lnTo>
                  <a:lnTo>
                    <a:pt x="892" y="1528"/>
                  </a:lnTo>
                  <a:lnTo>
                    <a:pt x="1037" y="1072"/>
                  </a:lnTo>
                  <a:lnTo>
                    <a:pt x="577" y="0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1141" y="2644"/>
              <a:ext cx="67" cy="171"/>
            </a:xfrm>
            <a:custGeom>
              <a:avLst/>
              <a:gdLst>
                <a:gd name="T0" fmla="*/ 104 w 603"/>
                <a:gd name="T1" fmla="*/ 153 h 1544"/>
                <a:gd name="T2" fmla="*/ 0 w 603"/>
                <a:gd name="T3" fmla="*/ 1420 h 1544"/>
                <a:gd name="T4" fmla="*/ 473 w 603"/>
                <a:gd name="T5" fmla="*/ 1544 h 1544"/>
                <a:gd name="T6" fmla="*/ 492 w 603"/>
                <a:gd name="T7" fmla="*/ 1497 h 1544"/>
                <a:gd name="T8" fmla="*/ 508 w 603"/>
                <a:gd name="T9" fmla="*/ 1448 h 1544"/>
                <a:gd name="T10" fmla="*/ 524 w 603"/>
                <a:gd name="T11" fmla="*/ 1400 h 1544"/>
                <a:gd name="T12" fmla="*/ 537 w 603"/>
                <a:gd name="T13" fmla="*/ 1352 h 1544"/>
                <a:gd name="T14" fmla="*/ 549 w 603"/>
                <a:gd name="T15" fmla="*/ 1304 h 1544"/>
                <a:gd name="T16" fmla="*/ 561 w 603"/>
                <a:gd name="T17" fmla="*/ 1256 h 1544"/>
                <a:gd name="T18" fmla="*/ 569 w 603"/>
                <a:gd name="T19" fmla="*/ 1207 h 1544"/>
                <a:gd name="T20" fmla="*/ 577 w 603"/>
                <a:gd name="T21" fmla="*/ 1159 h 1544"/>
                <a:gd name="T22" fmla="*/ 584 w 603"/>
                <a:gd name="T23" fmla="*/ 1111 h 1544"/>
                <a:gd name="T24" fmla="*/ 591 w 603"/>
                <a:gd name="T25" fmla="*/ 1063 h 1544"/>
                <a:gd name="T26" fmla="*/ 595 w 603"/>
                <a:gd name="T27" fmla="*/ 1014 h 1544"/>
                <a:gd name="T28" fmla="*/ 598 w 603"/>
                <a:gd name="T29" fmla="*/ 966 h 1544"/>
                <a:gd name="T30" fmla="*/ 601 w 603"/>
                <a:gd name="T31" fmla="*/ 918 h 1544"/>
                <a:gd name="T32" fmla="*/ 602 w 603"/>
                <a:gd name="T33" fmla="*/ 869 h 1544"/>
                <a:gd name="T34" fmla="*/ 603 w 603"/>
                <a:gd name="T35" fmla="*/ 821 h 1544"/>
                <a:gd name="T36" fmla="*/ 603 w 603"/>
                <a:gd name="T37" fmla="*/ 773 h 1544"/>
                <a:gd name="T38" fmla="*/ 602 w 603"/>
                <a:gd name="T39" fmla="*/ 724 h 1544"/>
                <a:gd name="T40" fmla="*/ 601 w 603"/>
                <a:gd name="T41" fmla="*/ 676 h 1544"/>
                <a:gd name="T42" fmla="*/ 598 w 603"/>
                <a:gd name="T43" fmla="*/ 629 h 1544"/>
                <a:gd name="T44" fmla="*/ 595 w 603"/>
                <a:gd name="T45" fmla="*/ 579 h 1544"/>
                <a:gd name="T46" fmla="*/ 588 w 603"/>
                <a:gd name="T47" fmla="*/ 484 h 1544"/>
                <a:gd name="T48" fmla="*/ 581 w 603"/>
                <a:gd name="T49" fmla="*/ 387 h 1544"/>
                <a:gd name="T50" fmla="*/ 571 w 603"/>
                <a:gd name="T51" fmla="*/ 290 h 1544"/>
                <a:gd name="T52" fmla="*/ 561 w 603"/>
                <a:gd name="T53" fmla="*/ 193 h 1544"/>
                <a:gd name="T54" fmla="*/ 551 w 603"/>
                <a:gd name="T55" fmla="*/ 96 h 1544"/>
                <a:gd name="T56" fmla="*/ 541 w 603"/>
                <a:gd name="T57" fmla="*/ 0 h 1544"/>
                <a:gd name="T58" fmla="*/ 104 w 603"/>
                <a:gd name="T59" fmla="*/ 153 h 1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3" h="1544">
                  <a:moveTo>
                    <a:pt x="104" y="153"/>
                  </a:moveTo>
                  <a:lnTo>
                    <a:pt x="0" y="1420"/>
                  </a:lnTo>
                  <a:lnTo>
                    <a:pt x="473" y="1544"/>
                  </a:lnTo>
                  <a:lnTo>
                    <a:pt x="492" y="1497"/>
                  </a:lnTo>
                  <a:lnTo>
                    <a:pt x="508" y="1448"/>
                  </a:lnTo>
                  <a:lnTo>
                    <a:pt x="524" y="1400"/>
                  </a:lnTo>
                  <a:lnTo>
                    <a:pt x="537" y="1352"/>
                  </a:lnTo>
                  <a:lnTo>
                    <a:pt x="549" y="1304"/>
                  </a:lnTo>
                  <a:lnTo>
                    <a:pt x="561" y="1256"/>
                  </a:lnTo>
                  <a:lnTo>
                    <a:pt x="569" y="1207"/>
                  </a:lnTo>
                  <a:lnTo>
                    <a:pt x="577" y="1159"/>
                  </a:lnTo>
                  <a:lnTo>
                    <a:pt x="584" y="1111"/>
                  </a:lnTo>
                  <a:lnTo>
                    <a:pt x="591" y="1063"/>
                  </a:lnTo>
                  <a:lnTo>
                    <a:pt x="595" y="1014"/>
                  </a:lnTo>
                  <a:lnTo>
                    <a:pt x="598" y="966"/>
                  </a:lnTo>
                  <a:lnTo>
                    <a:pt x="601" y="918"/>
                  </a:lnTo>
                  <a:lnTo>
                    <a:pt x="602" y="869"/>
                  </a:lnTo>
                  <a:lnTo>
                    <a:pt x="603" y="821"/>
                  </a:lnTo>
                  <a:lnTo>
                    <a:pt x="603" y="773"/>
                  </a:lnTo>
                  <a:lnTo>
                    <a:pt x="602" y="724"/>
                  </a:lnTo>
                  <a:lnTo>
                    <a:pt x="601" y="676"/>
                  </a:lnTo>
                  <a:lnTo>
                    <a:pt x="598" y="629"/>
                  </a:lnTo>
                  <a:lnTo>
                    <a:pt x="595" y="579"/>
                  </a:lnTo>
                  <a:lnTo>
                    <a:pt x="588" y="484"/>
                  </a:lnTo>
                  <a:lnTo>
                    <a:pt x="581" y="387"/>
                  </a:lnTo>
                  <a:lnTo>
                    <a:pt x="571" y="290"/>
                  </a:lnTo>
                  <a:lnTo>
                    <a:pt x="561" y="193"/>
                  </a:lnTo>
                  <a:lnTo>
                    <a:pt x="551" y="96"/>
                  </a:lnTo>
                  <a:lnTo>
                    <a:pt x="541" y="0"/>
                  </a:lnTo>
                  <a:lnTo>
                    <a:pt x="104" y="15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40" name="Freeform 35"/>
            <p:cNvSpPr>
              <a:spLocks noEditPoints="1"/>
            </p:cNvSpPr>
            <p:nvPr/>
          </p:nvSpPr>
          <p:spPr bwMode="auto">
            <a:xfrm>
              <a:off x="1214" y="2589"/>
              <a:ext cx="75" cy="261"/>
            </a:xfrm>
            <a:custGeom>
              <a:avLst/>
              <a:gdLst>
                <a:gd name="T0" fmla="*/ 0 w 674"/>
                <a:gd name="T1" fmla="*/ 448 h 2345"/>
                <a:gd name="T2" fmla="*/ 17 w 674"/>
                <a:gd name="T3" fmla="*/ 547 h 2345"/>
                <a:gd name="T4" fmla="*/ 34 w 674"/>
                <a:gd name="T5" fmla="*/ 649 h 2345"/>
                <a:gd name="T6" fmla="*/ 49 w 674"/>
                <a:gd name="T7" fmla="*/ 749 h 2345"/>
                <a:gd name="T8" fmla="*/ 62 w 674"/>
                <a:gd name="T9" fmla="*/ 850 h 2345"/>
                <a:gd name="T10" fmla="*/ 74 w 674"/>
                <a:gd name="T11" fmla="*/ 952 h 2345"/>
                <a:gd name="T12" fmla="*/ 85 w 674"/>
                <a:gd name="T13" fmla="*/ 1053 h 2345"/>
                <a:gd name="T14" fmla="*/ 94 w 674"/>
                <a:gd name="T15" fmla="*/ 1156 h 2345"/>
                <a:gd name="T16" fmla="*/ 101 w 674"/>
                <a:gd name="T17" fmla="*/ 1257 h 2345"/>
                <a:gd name="T18" fmla="*/ 105 w 674"/>
                <a:gd name="T19" fmla="*/ 1360 h 2345"/>
                <a:gd name="T20" fmla="*/ 109 w 674"/>
                <a:gd name="T21" fmla="*/ 1463 h 2345"/>
                <a:gd name="T22" fmla="*/ 110 w 674"/>
                <a:gd name="T23" fmla="*/ 1514 h 2345"/>
                <a:gd name="T24" fmla="*/ 110 w 674"/>
                <a:gd name="T25" fmla="*/ 1566 h 2345"/>
                <a:gd name="T26" fmla="*/ 109 w 674"/>
                <a:gd name="T27" fmla="*/ 1617 h 2345"/>
                <a:gd name="T28" fmla="*/ 108 w 674"/>
                <a:gd name="T29" fmla="*/ 1669 h 2345"/>
                <a:gd name="T30" fmla="*/ 105 w 674"/>
                <a:gd name="T31" fmla="*/ 1721 h 2345"/>
                <a:gd name="T32" fmla="*/ 103 w 674"/>
                <a:gd name="T33" fmla="*/ 1772 h 2345"/>
                <a:gd name="T34" fmla="*/ 100 w 674"/>
                <a:gd name="T35" fmla="*/ 1824 h 2345"/>
                <a:gd name="T36" fmla="*/ 96 w 674"/>
                <a:gd name="T37" fmla="*/ 1875 h 2345"/>
                <a:gd name="T38" fmla="*/ 92 w 674"/>
                <a:gd name="T39" fmla="*/ 1928 h 2345"/>
                <a:gd name="T40" fmla="*/ 88 w 674"/>
                <a:gd name="T41" fmla="*/ 1979 h 2345"/>
                <a:gd name="T42" fmla="*/ 81 w 674"/>
                <a:gd name="T43" fmla="*/ 2031 h 2345"/>
                <a:gd name="T44" fmla="*/ 74 w 674"/>
                <a:gd name="T45" fmla="*/ 2083 h 2345"/>
                <a:gd name="T46" fmla="*/ 500 w 674"/>
                <a:gd name="T47" fmla="*/ 2345 h 2345"/>
                <a:gd name="T48" fmla="*/ 530 w 674"/>
                <a:gd name="T49" fmla="*/ 2274 h 2345"/>
                <a:gd name="T50" fmla="*/ 558 w 674"/>
                <a:gd name="T51" fmla="*/ 2204 h 2345"/>
                <a:gd name="T52" fmla="*/ 581 w 674"/>
                <a:gd name="T53" fmla="*/ 2135 h 2345"/>
                <a:gd name="T54" fmla="*/ 602 w 674"/>
                <a:gd name="T55" fmla="*/ 2066 h 2345"/>
                <a:gd name="T56" fmla="*/ 620 w 674"/>
                <a:gd name="T57" fmla="*/ 1997 h 2345"/>
                <a:gd name="T58" fmla="*/ 636 w 674"/>
                <a:gd name="T59" fmla="*/ 1928 h 2345"/>
                <a:gd name="T60" fmla="*/ 648 w 674"/>
                <a:gd name="T61" fmla="*/ 1860 h 2345"/>
                <a:gd name="T62" fmla="*/ 658 w 674"/>
                <a:gd name="T63" fmla="*/ 1792 h 2345"/>
                <a:gd name="T64" fmla="*/ 666 w 674"/>
                <a:gd name="T65" fmla="*/ 1725 h 2345"/>
                <a:gd name="T66" fmla="*/ 670 w 674"/>
                <a:gd name="T67" fmla="*/ 1658 h 2345"/>
                <a:gd name="T68" fmla="*/ 673 w 674"/>
                <a:gd name="T69" fmla="*/ 1591 h 2345"/>
                <a:gd name="T70" fmla="*/ 674 w 674"/>
                <a:gd name="T71" fmla="*/ 1526 h 2345"/>
                <a:gd name="T72" fmla="*/ 673 w 674"/>
                <a:gd name="T73" fmla="*/ 1459 h 2345"/>
                <a:gd name="T74" fmla="*/ 671 w 674"/>
                <a:gd name="T75" fmla="*/ 1394 h 2345"/>
                <a:gd name="T76" fmla="*/ 667 w 674"/>
                <a:gd name="T77" fmla="*/ 1328 h 2345"/>
                <a:gd name="T78" fmla="*/ 660 w 674"/>
                <a:gd name="T79" fmla="*/ 1265 h 2345"/>
                <a:gd name="T80" fmla="*/ 652 w 674"/>
                <a:gd name="T81" fmla="*/ 1200 h 2345"/>
                <a:gd name="T82" fmla="*/ 643 w 674"/>
                <a:gd name="T83" fmla="*/ 1137 h 2345"/>
                <a:gd name="T84" fmla="*/ 633 w 674"/>
                <a:gd name="T85" fmla="*/ 1073 h 2345"/>
                <a:gd name="T86" fmla="*/ 622 w 674"/>
                <a:gd name="T87" fmla="*/ 1011 h 2345"/>
                <a:gd name="T88" fmla="*/ 609 w 674"/>
                <a:gd name="T89" fmla="*/ 948 h 2345"/>
                <a:gd name="T90" fmla="*/ 595 w 674"/>
                <a:gd name="T91" fmla="*/ 886 h 2345"/>
                <a:gd name="T92" fmla="*/ 582 w 674"/>
                <a:gd name="T93" fmla="*/ 825 h 2345"/>
                <a:gd name="T94" fmla="*/ 567 w 674"/>
                <a:gd name="T95" fmla="*/ 763 h 2345"/>
                <a:gd name="T96" fmla="*/ 535 w 674"/>
                <a:gd name="T97" fmla="*/ 643 h 2345"/>
                <a:gd name="T98" fmla="*/ 503 w 674"/>
                <a:gd name="T99" fmla="*/ 525 h 2345"/>
                <a:gd name="T100" fmla="*/ 470 w 674"/>
                <a:gd name="T101" fmla="*/ 409 h 2345"/>
                <a:gd name="T102" fmla="*/ 438 w 674"/>
                <a:gd name="T103" fmla="*/ 294 h 2345"/>
                <a:gd name="T104" fmla="*/ 0 w 674"/>
                <a:gd name="T105" fmla="*/ 448 h 2345"/>
                <a:gd name="T106" fmla="*/ 363 w 674"/>
                <a:gd name="T107" fmla="*/ 12 h 2345"/>
                <a:gd name="T108" fmla="*/ 362 w 674"/>
                <a:gd name="T109" fmla="*/ 7 h 2345"/>
                <a:gd name="T110" fmla="*/ 316 w 674"/>
                <a:gd name="T111" fmla="*/ 0 h 2345"/>
                <a:gd name="T112" fmla="*/ 363 w 674"/>
                <a:gd name="T113" fmla="*/ 12 h 2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74" h="2345">
                  <a:moveTo>
                    <a:pt x="0" y="448"/>
                  </a:moveTo>
                  <a:lnTo>
                    <a:pt x="17" y="547"/>
                  </a:lnTo>
                  <a:lnTo>
                    <a:pt x="34" y="649"/>
                  </a:lnTo>
                  <a:lnTo>
                    <a:pt x="49" y="749"/>
                  </a:lnTo>
                  <a:lnTo>
                    <a:pt x="62" y="850"/>
                  </a:lnTo>
                  <a:lnTo>
                    <a:pt x="74" y="952"/>
                  </a:lnTo>
                  <a:lnTo>
                    <a:pt x="85" y="1053"/>
                  </a:lnTo>
                  <a:lnTo>
                    <a:pt x="94" y="1156"/>
                  </a:lnTo>
                  <a:lnTo>
                    <a:pt x="101" y="1257"/>
                  </a:lnTo>
                  <a:lnTo>
                    <a:pt x="105" y="1360"/>
                  </a:lnTo>
                  <a:lnTo>
                    <a:pt x="109" y="1463"/>
                  </a:lnTo>
                  <a:lnTo>
                    <a:pt x="110" y="1514"/>
                  </a:lnTo>
                  <a:lnTo>
                    <a:pt x="110" y="1566"/>
                  </a:lnTo>
                  <a:lnTo>
                    <a:pt x="109" y="1617"/>
                  </a:lnTo>
                  <a:lnTo>
                    <a:pt x="108" y="1669"/>
                  </a:lnTo>
                  <a:lnTo>
                    <a:pt x="105" y="1721"/>
                  </a:lnTo>
                  <a:lnTo>
                    <a:pt x="103" y="1772"/>
                  </a:lnTo>
                  <a:lnTo>
                    <a:pt x="100" y="1824"/>
                  </a:lnTo>
                  <a:lnTo>
                    <a:pt x="96" y="1875"/>
                  </a:lnTo>
                  <a:lnTo>
                    <a:pt x="92" y="1928"/>
                  </a:lnTo>
                  <a:lnTo>
                    <a:pt x="88" y="1979"/>
                  </a:lnTo>
                  <a:lnTo>
                    <a:pt x="81" y="2031"/>
                  </a:lnTo>
                  <a:lnTo>
                    <a:pt x="74" y="2083"/>
                  </a:lnTo>
                  <a:lnTo>
                    <a:pt x="500" y="2345"/>
                  </a:lnTo>
                  <a:lnTo>
                    <a:pt x="530" y="2274"/>
                  </a:lnTo>
                  <a:lnTo>
                    <a:pt x="558" y="2204"/>
                  </a:lnTo>
                  <a:lnTo>
                    <a:pt x="581" y="2135"/>
                  </a:lnTo>
                  <a:lnTo>
                    <a:pt x="602" y="2066"/>
                  </a:lnTo>
                  <a:lnTo>
                    <a:pt x="620" y="1997"/>
                  </a:lnTo>
                  <a:lnTo>
                    <a:pt x="636" y="1928"/>
                  </a:lnTo>
                  <a:lnTo>
                    <a:pt x="648" y="1860"/>
                  </a:lnTo>
                  <a:lnTo>
                    <a:pt x="658" y="1792"/>
                  </a:lnTo>
                  <a:lnTo>
                    <a:pt x="666" y="1725"/>
                  </a:lnTo>
                  <a:lnTo>
                    <a:pt x="670" y="1658"/>
                  </a:lnTo>
                  <a:lnTo>
                    <a:pt x="673" y="1591"/>
                  </a:lnTo>
                  <a:lnTo>
                    <a:pt x="674" y="1526"/>
                  </a:lnTo>
                  <a:lnTo>
                    <a:pt x="673" y="1459"/>
                  </a:lnTo>
                  <a:lnTo>
                    <a:pt x="671" y="1394"/>
                  </a:lnTo>
                  <a:lnTo>
                    <a:pt x="667" y="1328"/>
                  </a:lnTo>
                  <a:lnTo>
                    <a:pt x="660" y="1265"/>
                  </a:lnTo>
                  <a:lnTo>
                    <a:pt x="652" y="1200"/>
                  </a:lnTo>
                  <a:lnTo>
                    <a:pt x="643" y="1137"/>
                  </a:lnTo>
                  <a:lnTo>
                    <a:pt x="633" y="1073"/>
                  </a:lnTo>
                  <a:lnTo>
                    <a:pt x="622" y="1011"/>
                  </a:lnTo>
                  <a:lnTo>
                    <a:pt x="609" y="948"/>
                  </a:lnTo>
                  <a:lnTo>
                    <a:pt x="595" y="886"/>
                  </a:lnTo>
                  <a:lnTo>
                    <a:pt x="582" y="825"/>
                  </a:lnTo>
                  <a:lnTo>
                    <a:pt x="567" y="763"/>
                  </a:lnTo>
                  <a:lnTo>
                    <a:pt x="535" y="643"/>
                  </a:lnTo>
                  <a:lnTo>
                    <a:pt x="503" y="525"/>
                  </a:lnTo>
                  <a:lnTo>
                    <a:pt x="470" y="409"/>
                  </a:lnTo>
                  <a:lnTo>
                    <a:pt x="438" y="294"/>
                  </a:lnTo>
                  <a:lnTo>
                    <a:pt x="0" y="448"/>
                  </a:lnTo>
                  <a:close/>
                  <a:moveTo>
                    <a:pt x="363" y="12"/>
                  </a:moveTo>
                  <a:lnTo>
                    <a:pt x="362" y="7"/>
                  </a:lnTo>
                  <a:lnTo>
                    <a:pt x="316" y="0"/>
                  </a:lnTo>
                  <a:lnTo>
                    <a:pt x="363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1262" y="2570"/>
              <a:ext cx="93" cy="330"/>
            </a:xfrm>
            <a:custGeom>
              <a:avLst/>
              <a:gdLst>
                <a:gd name="T0" fmla="*/ 10 w 837"/>
                <a:gd name="T1" fmla="*/ 29 h 2976"/>
                <a:gd name="T2" fmla="*/ 29 w 837"/>
                <a:gd name="T3" fmla="*/ 87 h 2976"/>
                <a:gd name="T4" fmla="*/ 49 w 837"/>
                <a:gd name="T5" fmla="*/ 144 h 2976"/>
                <a:gd name="T6" fmla="*/ 67 w 837"/>
                <a:gd name="T7" fmla="*/ 201 h 2976"/>
                <a:gd name="T8" fmla="*/ 425 w 837"/>
                <a:gd name="T9" fmla="*/ 323 h 2976"/>
                <a:gd name="T10" fmla="*/ 160 w 837"/>
                <a:gd name="T11" fmla="*/ 491 h 2976"/>
                <a:gd name="T12" fmla="*/ 200 w 837"/>
                <a:gd name="T13" fmla="*/ 628 h 2976"/>
                <a:gd name="T14" fmla="*/ 238 w 837"/>
                <a:gd name="T15" fmla="*/ 764 h 2976"/>
                <a:gd name="T16" fmla="*/ 271 w 837"/>
                <a:gd name="T17" fmla="*/ 901 h 2976"/>
                <a:gd name="T18" fmla="*/ 302 w 837"/>
                <a:gd name="T19" fmla="*/ 1038 h 2976"/>
                <a:gd name="T20" fmla="*/ 329 w 837"/>
                <a:gd name="T21" fmla="*/ 1175 h 2976"/>
                <a:gd name="T22" fmla="*/ 351 w 837"/>
                <a:gd name="T23" fmla="*/ 1312 h 2976"/>
                <a:gd name="T24" fmla="*/ 369 w 837"/>
                <a:gd name="T25" fmla="*/ 1451 h 2976"/>
                <a:gd name="T26" fmla="*/ 380 w 837"/>
                <a:gd name="T27" fmla="*/ 1589 h 2976"/>
                <a:gd name="T28" fmla="*/ 386 w 837"/>
                <a:gd name="T29" fmla="*/ 1726 h 2976"/>
                <a:gd name="T30" fmla="*/ 386 w 837"/>
                <a:gd name="T31" fmla="*/ 1864 h 2976"/>
                <a:gd name="T32" fmla="*/ 379 w 837"/>
                <a:gd name="T33" fmla="*/ 2002 h 2976"/>
                <a:gd name="T34" fmla="*/ 364 w 837"/>
                <a:gd name="T35" fmla="*/ 2141 h 2976"/>
                <a:gd name="T36" fmla="*/ 343 w 837"/>
                <a:gd name="T37" fmla="*/ 2280 h 2976"/>
                <a:gd name="T38" fmla="*/ 313 w 837"/>
                <a:gd name="T39" fmla="*/ 2418 h 2976"/>
                <a:gd name="T40" fmla="*/ 274 w 837"/>
                <a:gd name="T41" fmla="*/ 2557 h 2976"/>
                <a:gd name="T42" fmla="*/ 542 w 837"/>
                <a:gd name="T43" fmla="*/ 2976 h 2976"/>
                <a:gd name="T44" fmla="*/ 609 w 837"/>
                <a:gd name="T45" fmla="*/ 2837 h 2976"/>
                <a:gd name="T46" fmla="*/ 668 w 837"/>
                <a:gd name="T47" fmla="*/ 2681 h 2976"/>
                <a:gd name="T48" fmla="*/ 719 w 837"/>
                <a:gd name="T49" fmla="*/ 2510 h 2976"/>
                <a:gd name="T50" fmla="*/ 761 w 837"/>
                <a:gd name="T51" fmla="*/ 2329 h 2976"/>
                <a:gd name="T52" fmla="*/ 794 w 837"/>
                <a:gd name="T53" fmla="*/ 2139 h 2976"/>
                <a:gd name="T54" fmla="*/ 819 w 837"/>
                <a:gd name="T55" fmla="*/ 1943 h 2976"/>
                <a:gd name="T56" fmla="*/ 833 w 837"/>
                <a:gd name="T57" fmla="*/ 1743 h 2976"/>
                <a:gd name="T58" fmla="*/ 837 w 837"/>
                <a:gd name="T59" fmla="*/ 1541 h 2976"/>
                <a:gd name="T60" fmla="*/ 830 w 837"/>
                <a:gd name="T61" fmla="*/ 1341 h 2976"/>
                <a:gd name="T62" fmla="*/ 812 w 837"/>
                <a:gd name="T63" fmla="*/ 1144 h 2976"/>
                <a:gd name="T64" fmla="*/ 783 w 837"/>
                <a:gd name="T65" fmla="*/ 955 h 2976"/>
                <a:gd name="T66" fmla="*/ 742 w 837"/>
                <a:gd name="T67" fmla="*/ 773 h 2976"/>
                <a:gd name="T68" fmla="*/ 690 w 837"/>
                <a:gd name="T69" fmla="*/ 603 h 2976"/>
                <a:gd name="T70" fmla="*/ 623 w 837"/>
                <a:gd name="T71" fmla="*/ 447 h 2976"/>
                <a:gd name="T72" fmla="*/ 545 w 837"/>
                <a:gd name="T73" fmla="*/ 306 h 2976"/>
                <a:gd name="T74" fmla="*/ 453 w 837"/>
                <a:gd name="T75" fmla="*/ 185 h 2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37" h="2976">
                  <a:moveTo>
                    <a:pt x="0" y="0"/>
                  </a:moveTo>
                  <a:lnTo>
                    <a:pt x="10" y="29"/>
                  </a:lnTo>
                  <a:lnTo>
                    <a:pt x="20" y="58"/>
                  </a:lnTo>
                  <a:lnTo>
                    <a:pt x="29" y="87"/>
                  </a:lnTo>
                  <a:lnTo>
                    <a:pt x="39" y="116"/>
                  </a:lnTo>
                  <a:lnTo>
                    <a:pt x="49" y="144"/>
                  </a:lnTo>
                  <a:lnTo>
                    <a:pt x="57" y="173"/>
                  </a:lnTo>
                  <a:lnTo>
                    <a:pt x="67" y="201"/>
                  </a:lnTo>
                  <a:lnTo>
                    <a:pt x="77" y="230"/>
                  </a:lnTo>
                  <a:lnTo>
                    <a:pt x="425" y="323"/>
                  </a:lnTo>
                  <a:lnTo>
                    <a:pt x="139" y="423"/>
                  </a:lnTo>
                  <a:lnTo>
                    <a:pt x="160" y="491"/>
                  </a:lnTo>
                  <a:lnTo>
                    <a:pt x="180" y="559"/>
                  </a:lnTo>
                  <a:lnTo>
                    <a:pt x="200" y="628"/>
                  </a:lnTo>
                  <a:lnTo>
                    <a:pt x="219" y="696"/>
                  </a:lnTo>
                  <a:lnTo>
                    <a:pt x="238" y="764"/>
                  </a:lnTo>
                  <a:lnTo>
                    <a:pt x="254" y="832"/>
                  </a:lnTo>
                  <a:lnTo>
                    <a:pt x="271" y="901"/>
                  </a:lnTo>
                  <a:lnTo>
                    <a:pt x="288" y="969"/>
                  </a:lnTo>
                  <a:lnTo>
                    <a:pt x="302" y="1038"/>
                  </a:lnTo>
                  <a:lnTo>
                    <a:pt x="316" y="1106"/>
                  </a:lnTo>
                  <a:lnTo>
                    <a:pt x="329" y="1175"/>
                  </a:lnTo>
                  <a:lnTo>
                    <a:pt x="341" y="1244"/>
                  </a:lnTo>
                  <a:lnTo>
                    <a:pt x="351" y="1312"/>
                  </a:lnTo>
                  <a:lnTo>
                    <a:pt x="360" y="1382"/>
                  </a:lnTo>
                  <a:lnTo>
                    <a:pt x="369" y="1451"/>
                  </a:lnTo>
                  <a:lnTo>
                    <a:pt x="375" y="1520"/>
                  </a:lnTo>
                  <a:lnTo>
                    <a:pt x="380" y="1589"/>
                  </a:lnTo>
                  <a:lnTo>
                    <a:pt x="384" y="1657"/>
                  </a:lnTo>
                  <a:lnTo>
                    <a:pt x="386" y="1726"/>
                  </a:lnTo>
                  <a:lnTo>
                    <a:pt x="386" y="1795"/>
                  </a:lnTo>
                  <a:lnTo>
                    <a:pt x="386" y="1864"/>
                  </a:lnTo>
                  <a:lnTo>
                    <a:pt x="383" y="1933"/>
                  </a:lnTo>
                  <a:lnTo>
                    <a:pt x="379" y="2002"/>
                  </a:lnTo>
                  <a:lnTo>
                    <a:pt x="373" y="2071"/>
                  </a:lnTo>
                  <a:lnTo>
                    <a:pt x="364" y="2141"/>
                  </a:lnTo>
                  <a:lnTo>
                    <a:pt x="354" y="2211"/>
                  </a:lnTo>
                  <a:lnTo>
                    <a:pt x="343" y="2280"/>
                  </a:lnTo>
                  <a:lnTo>
                    <a:pt x="329" y="2349"/>
                  </a:lnTo>
                  <a:lnTo>
                    <a:pt x="313" y="2418"/>
                  </a:lnTo>
                  <a:lnTo>
                    <a:pt x="294" y="2487"/>
                  </a:lnTo>
                  <a:lnTo>
                    <a:pt x="274" y="2557"/>
                  </a:lnTo>
                  <a:lnTo>
                    <a:pt x="251" y="2626"/>
                  </a:lnTo>
                  <a:lnTo>
                    <a:pt x="542" y="2976"/>
                  </a:lnTo>
                  <a:lnTo>
                    <a:pt x="577" y="2908"/>
                  </a:lnTo>
                  <a:lnTo>
                    <a:pt x="609" y="2837"/>
                  </a:lnTo>
                  <a:lnTo>
                    <a:pt x="640" y="2760"/>
                  </a:lnTo>
                  <a:lnTo>
                    <a:pt x="668" y="2681"/>
                  </a:lnTo>
                  <a:lnTo>
                    <a:pt x="694" y="2597"/>
                  </a:lnTo>
                  <a:lnTo>
                    <a:pt x="719" y="2510"/>
                  </a:lnTo>
                  <a:lnTo>
                    <a:pt x="741" y="2421"/>
                  </a:lnTo>
                  <a:lnTo>
                    <a:pt x="761" y="2329"/>
                  </a:lnTo>
                  <a:lnTo>
                    <a:pt x="779" y="2235"/>
                  </a:lnTo>
                  <a:lnTo>
                    <a:pt x="794" y="2139"/>
                  </a:lnTo>
                  <a:lnTo>
                    <a:pt x="808" y="2041"/>
                  </a:lnTo>
                  <a:lnTo>
                    <a:pt x="819" y="1943"/>
                  </a:lnTo>
                  <a:lnTo>
                    <a:pt x="827" y="1843"/>
                  </a:lnTo>
                  <a:lnTo>
                    <a:pt x="833" y="1743"/>
                  </a:lnTo>
                  <a:lnTo>
                    <a:pt x="836" y="1642"/>
                  </a:lnTo>
                  <a:lnTo>
                    <a:pt x="837" y="1541"/>
                  </a:lnTo>
                  <a:lnTo>
                    <a:pt x="834" y="1441"/>
                  </a:lnTo>
                  <a:lnTo>
                    <a:pt x="830" y="1341"/>
                  </a:lnTo>
                  <a:lnTo>
                    <a:pt x="822" y="1242"/>
                  </a:lnTo>
                  <a:lnTo>
                    <a:pt x="812" y="1144"/>
                  </a:lnTo>
                  <a:lnTo>
                    <a:pt x="799" y="1048"/>
                  </a:lnTo>
                  <a:lnTo>
                    <a:pt x="783" y="955"/>
                  </a:lnTo>
                  <a:lnTo>
                    <a:pt x="764" y="862"/>
                  </a:lnTo>
                  <a:lnTo>
                    <a:pt x="742" y="773"/>
                  </a:lnTo>
                  <a:lnTo>
                    <a:pt x="718" y="686"/>
                  </a:lnTo>
                  <a:lnTo>
                    <a:pt x="690" y="603"/>
                  </a:lnTo>
                  <a:lnTo>
                    <a:pt x="658" y="522"/>
                  </a:lnTo>
                  <a:lnTo>
                    <a:pt x="623" y="447"/>
                  </a:lnTo>
                  <a:lnTo>
                    <a:pt x="587" y="374"/>
                  </a:lnTo>
                  <a:lnTo>
                    <a:pt x="545" y="306"/>
                  </a:lnTo>
                  <a:lnTo>
                    <a:pt x="501" y="243"/>
                  </a:lnTo>
                  <a:lnTo>
                    <a:pt x="453" y="1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1333" y="2574"/>
              <a:ext cx="98" cy="123"/>
            </a:xfrm>
            <a:custGeom>
              <a:avLst/>
              <a:gdLst>
                <a:gd name="T0" fmla="*/ 460 w 882"/>
                <a:gd name="T1" fmla="*/ 0 h 1105"/>
                <a:gd name="T2" fmla="*/ 389 w 882"/>
                <a:gd name="T3" fmla="*/ 340 h 1105"/>
                <a:gd name="T4" fmla="*/ 0 w 882"/>
                <a:gd name="T5" fmla="*/ 74 h 1105"/>
                <a:gd name="T6" fmla="*/ 34 w 882"/>
                <a:gd name="T7" fmla="*/ 133 h 1105"/>
                <a:gd name="T8" fmla="*/ 67 w 882"/>
                <a:gd name="T9" fmla="*/ 193 h 1105"/>
                <a:gd name="T10" fmla="*/ 98 w 882"/>
                <a:gd name="T11" fmla="*/ 253 h 1105"/>
                <a:gd name="T12" fmla="*/ 129 w 882"/>
                <a:gd name="T13" fmla="*/ 313 h 1105"/>
                <a:gd name="T14" fmla="*/ 159 w 882"/>
                <a:gd name="T15" fmla="*/ 375 h 1105"/>
                <a:gd name="T16" fmla="*/ 188 w 882"/>
                <a:gd name="T17" fmla="*/ 437 h 1105"/>
                <a:gd name="T18" fmla="*/ 217 w 882"/>
                <a:gd name="T19" fmla="*/ 499 h 1105"/>
                <a:gd name="T20" fmla="*/ 244 w 882"/>
                <a:gd name="T21" fmla="*/ 563 h 1105"/>
                <a:gd name="T22" fmla="*/ 268 w 882"/>
                <a:gd name="T23" fmla="*/ 628 h 1105"/>
                <a:gd name="T24" fmla="*/ 293 w 882"/>
                <a:gd name="T25" fmla="*/ 692 h 1105"/>
                <a:gd name="T26" fmla="*/ 315 w 882"/>
                <a:gd name="T27" fmla="*/ 759 h 1105"/>
                <a:gd name="T28" fmla="*/ 335 w 882"/>
                <a:gd name="T29" fmla="*/ 826 h 1105"/>
                <a:gd name="T30" fmla="*/ 355 w 882"/>
                <a:gd name="T31" fmla="*/ 894 h 1105"/>
                <a:gd name="T32" fmla="*/ 372 w 882"/>
                <a:gd name="T33" fmla="*/ 963 h 1105"/>
                <a:gd name="T34" fmla="*/ 387 w 882"/>
                <a:gd name="T35" fmla="*/ 1033 h 1105"/>
                <a:gd name="T36" fmla="*/ 400 w 882"/>
                <a:gd name="T37" fmla="*/ 1105 h 1105"/>
                <a:gd name="T38" fmla="*/ 882 w 882"/>
                <a:gd name="T39" fmla="*/ 1062 h 1105"/>
                <a:gd name="T40" fmla="*/ 460 w 882"/>
                <a:gd name="T41" fmla="*/ 0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2" h="1105">
                  <a:moveTo>
                    <a:pt x="460" y="0"/>
                  </a:moveTo>
                  <a:lnTo>
                    <a:pt x="389" y="340"/>
                  </a:lnTo>
                  <a:lnTo>
                    <a:pt x="0" y="74"/>
                  </a:lnTo>
                  <a:lnTo>
                    <a:pt x="34" y="133"/>
                  </a:lnTo>
                  <a:lnTo>
                    <a:pt x="67" y="193"/>
                  </a:lnTo>
                  <a:lnTo>
                    <a:pt x="98" y="253"/>
                  </a:lnTo>
                  <a:lnTo>
                    <a:pt x="129" y="313"/>
                  </a:lnTo>
                  <a:lnTo>
                    <a:pt x="159" y="375"/>
                  </a:lnTo>
                  <a:lnTo>
                    <a:pt x="188" y="437"/>
                  </a:lnTo>
                  <a:lnTo>
                    <a:pt x="217" y="499"/>
                  </a:lnTo>
                  <a:lnTo>
                    <a:pt x="244" y="563"/>
                  </a:lnTo>
                  <a:lnTo>
                    <a:pt x="268" y="628"/>
                  </a:lnTo>
                  <a:lnTo>
                    <a:pt x="293" y="692"/>
                  </a:lnTo>
                  <a:lnTo>
                    <a:pt x="315" y="759"/>
                  </a:lnTo>
                  <a:lnTo>
                    <a:pt x="335" y="826"/>
                  </a:lnTo>
                  <a:lnTo>
                    <a:pt x="355" y="894"/>
                  </a:lnTo>
                  <a:lnTo>
                    <a:pt x="372" y="963"/>
                  </a:lnTo>
                  <a:lnTo>
                    <a:pt x="387" y="1033"/>
                  </a:lnTo>
                  <a:lnTo>
                    <a:pt x="400" y="1105"/>
                  </a:lnTo>
                  <a:lnTo>
                    <a:pt x="882" y="1062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1347" y="2705"/>
              <a:ext cx="86" cy="236"/>
            </a:xfrm>
            <a:custGeom>
              <a:avLst/>
              <a:gdLst>
                <a:gd name="T0" fmla="*/ 280 w 770"/>
                <a:gd name="T1" fmla="*/ 60 h 2122"/>
                <a:gd name="T2" fmla="*/ 281 w 770"/>
                <a:gd name="T3" fmla="*/ 170 h 2122"/>
                <a:gd name="T4" fmla="*/ 281 w 770"/>
                <a:gd name="T5" fmla="*/ 280 h 2122"/>
                <a:gd name="T6" fmla="*/ 279 w 770"/>
                <a:gd name="T7" fmla="*/ 393 h 2122"/>
                <a:gd name="T8" fmla="*/ 275 w 770"/>
                <a:gd name="T9" fmla="*/ 506 h 2122"/>
                <a:gd name="T10" fmla="*/ 272 w 770"/>
                <a:gd name="T11" fmla="*/ 562 h 2122"/>
                <a:gd name="T12" fmla="*/ 269 w 770"/>
                <a:gd name="T13" fmla="*/ 620 h 2122"/>
                <a:gd name="T14" fmla="*/ 265 w 770"/>
                <a:gd name="T15" fmla="*/ 677 h 2122"/>
                <a:gd name="T16" fmla="*/ 260 w 770"/>
                <a:gd name="T17" fmla="*/ 735 h 2122"/>
                <a:gd name="T18" fmla="*/ 255 w 770"/>
                <a:gd name="T19" fmla="*/ 794 h 2122"/>
                <a:gd name="T20" fmla="*/ 249 w 770"/>
                <a:gd name="T21" fmla="*/ 852 h 2122"/>
                <a:gd name="T22" fmla="*/ 242 w 770"/>
                <a:gd name="T23" fmla="*/ 911 h 2122"/>
                <a:gd name="T24" fmla="*/ 235 w 770"/>
                <a:gd name="T25" fmla="*/ 970 h 2122"/>
                <a:gd name="T26" fmla="*/ 227 w 770"/>
                <a:gd name="T27" fmla="*/ 1030 h 2122"/>
                <a:gd name="T28" fmla="*/ 218 w 770"/>
                <a:gd name="T29" fmla="*/ 1091 h 2122"/>
                <a:gd name="T30" fmla="*/ 209 w 770"/>
                <a:gd name="T31" fmla="*/ 1151 h 2122"/>
                <a:gd name="T32" fmla="*/ 198 w 770"/>
                <a:gd name="T33" fmla="*/ 1212 h 2122"/>
                <a:gd name="T34" fmla="*/ 187 w 770"/>
                <a:gd name="T35" fmla="*/ 1273 h 2122"/>
                <a:gd name="T36" fmla="*/ 175 w 770"/>
                <a:gd name="T37" fmla="*/ 1336 h 2122"/>
                <a:gd name="T38" fmla="*/ 162 w 770"/>
                <a:gd name="T39" fmla="*/ 1398 h 2122"/>
                <a:gd name="T40" fmla="*/ 148 w 770"/>
                <a:gd name="T41" fmla="*/ 1462 h 2122"/>
                <a:gd name="T42" fmla="*/ 133 w 770"/>
                <a:gd name="T43" fmla="*/ 1524 h 2122"/>
                <a:gd name="T44" fmla="*/ 118 w 770"/>
                <a:gd name="T45" fmla="*/ 1589 h 2122"/>
                <a:gd name="T46" fmla="*/ 100 w 770"/>
                <a:gd name="T47" fmla="*/ 1653 h 2122"/>
                <a:gd name="T48" fmla="*/ 82 w 770"/>
                <a:gd name="T49" fmla="*/ 1718 h 2122"/>
                <a:gd name="T50" fmla="*/ 63 w 770"/>
                <a:gd name="T51" fmla="*/ 1784 h 2122"/>
                <a:gd name="T52" fmla="*/ 43 w 770"/>
                <a:gd name="T53" fmla="*/ 1850 h 2122"/>
                <a:gd name="T54" fmla="*/ 22 w 770"/>
                <a:gd name="T55" fmla="*/ 1917 h 2122"/>
                <a:gd name="T56" fmla="*/ 0 w 770"/>
                <a:gd name="T57" fmla="*/ 1984 h 2122"/>
                <a:gd name="T58" fmla="*/ 135 w 770"/>
                <a:gd name="T59" fmla="*/ 2122 h 2122"/>
                <a:gd name="T60" fmla="*/ 431 w 770"/>
                <a:gd name="T61" fmla="*/ 1933 h 2122"/>
                <a:gd name="T62" fmla="*/ 495 w 770"/>
                <a:gd name="T63" fmla="*/ 1731 h 2122"/>
                <a:gd name="T64" fmla="*/ 415 w 770"/>
                <a:gd name="T65" fmla="*/ 1736 h 2122"/>
                <a:gd name="T66" fmla="*/ 416 w 770"/>
                <a:gd name="T67" fmla="*/ 1319 h 2122"/>
                <a:gd name="T68" fmla="*/ 568 w 770"/>
                <a:gd name="T69" fmla="*/ 1315 h 2122"/>
                <a:gd name="T70" fmla="*/ 598 w 770"/>
                <a:gd name="T71" fmla="*/ 1134 h 2122"/>
                <a:gd name="T72" fmla="*/ 618 w 770"/>
                <a:gd name="T73" fmla="*/ 1060 h 2122"/>
                <a:gd name="T74" fmla="*/ 636 w 770"/>
                <a:gd name="T75" fmla="*/ 988 h 2122"/>
                <a:gd name="T76" fmla="*/ 653 w 770"/>
                <a:gd name="T77" fmla="*/ 916 h 2122"/>
                <a:gd name="T78" fmla="*/ 668 w 770"/>
                <a:gd name="T79" fmla="*/ 843 h 2122"/>
                <a:gd name="T80" fmla="*/ 683 w 770"/>
                <a:gd name="T81" fmla="*/ 772 h 2122"/>
                <a:gd name="T82" fmla="*/ 696 w 770"/>
                <a:gd name="T83" fmla="*/ 701 h 2122"/>
                <a:gd name="T84" fmla="*/ 708 w 770"/>
                <a:gd name="T85" fmla="*/ 629 h 2122"/>
                <a:gd name="T86" fmla="*/ 719 w 770"/>
                <a:gd name="T87" fmla="*/ 558 h 2122"/>
                <a:gd name="T88" fmla="*/ 728 w 770"/>
                <a:gd name="T89" fmla="*/ 488 h 2122"/>
                <a:gd name="T90" fmla="*/ 737 w 770"/>
                <a:gd name="T91" fmla="*/ 417 h 2122"/>
                <a:gd name="T92" fmla="*/ 746 w 770"/>
                <a:gd name="T93" fmla="*/ 347 h 2122"/>
                <a:gd name="T94" fmla="*/ 753 w 770"/>
                <a:gd name="T95" fmla="*/ 277 h 2122"/>
                <a:gd name="T96" fmla="*/ 758 w 770"/>
                <a:gd name="T97" fmla="*/ 207 h 2122"/>
                <a:gd name="T98" fmla="*/ 763 w 770"/>
                <a:gd name="T99" fmla="*/ 138 h 2122"/>
                <a:gd name="T100" fmla="*/ 767 w 770"/>
                <a:gd name="T101" fmla="*/ 69 h 2122"/>
                <a:gd name="T102" fmla="*/ 770 w 770"/>
                <a:gd name="T103" fmla="*/ 0 h 2122"/>
                <a:gd name="T104" fmla="*/ 280 w 770"/>
                <a:gd name="T105" fmla="*/ 60 h 2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0" h="2122">
                  <a:moveTo>
                    <a:pt x="280" y="60"/>
                  </a:moveTo>
                  <a:lnTo>
                    <a:pt x="281" y="170"/>
                  </a:lnTo>
                  <a:lnTo>
                    <a:pt x="281" y="280"/>
                  </a:lnTo>
                  <a:lnTo>
                    <a:pt x="279" y="393"/>
                  </a:lnTo>
                  <a:lnTo>
                    <a:pt x="275" y="506"/>
                  </a:lnTo>
                  <a:lnTo>
                    <a:pt x="272" y="562"/>
                  </a:lnTo>
                  <a:lnTo>
                    <a:pt x="269" y="620"/>
                  </a:lnTo>
                  <a:lnTo>
                    <a:pt x="265" y="677"/>
                  </a:lnTo>
                  <a:lnTo>
                    <a:pt x="260" y="735"/>
                  </a:lnTo>
                  <a:lnTo>
                    <a:pt x="255" y="794"/>
                  </a:lnTo>
                  <a:lnTo>
                    <a:pt x="249" y="852"/>
                  </a:lnTo>
                  <a:lnTo>
                    <a:pt x="242" y="911"/>
                  </a:lnTo>
                  <a:lnTo>
                    <a:pt x="235" y="970"/>
                  </a:lnTo>
                  <a:lnTo>
                    <a:pt x="227" y="1030"/>
                  </a:lnTo>
                  <a:lnTo>
                    <a:pt x="218" y="1091"/>
                  </a:lnTo>
                  <a:lnTo>
                    <a:pt x="209" y="1151"/>
                  </a:lnTo>
                  <a:lnTo>
                    <a:pt x="198" y="1212"/>
                  </a:lnTo>
                  <a:lnTo>
                    <a:pt x="187" y="1273"/>
                  </a:lnTo>
                  <a:lnTo>
                    <a:pt x="175" y="1336"/>
                  </a:lnTo>
                  <a:lnTo>
                    <a:pt x="162" y="1398"/>
                  </a:lnTo>
                  <a:lnTo>
                    <a:pt x="148" y="1462"/>
                  </a:lnTo>
                  <a:lnTo>
                    <a:pt x="133" y="1524"/>
                  </a:lnTo>
                  <a:lnTo>
                    <a:pt x="118" y="1589"/>
                  </a:lnTo>
                  <a:lnTo>
                    <a:pt x="100" y="1653"/>
                  </a:lnTo>
                  <a:lnTo>
                    <a:pt x="82" y="1718"/>
                  </a:lnTo>
                  <a:lnTo>
                    <a:pt x="63" y="1784"/>
                  </a:lnTo>
                  <a:lnTo>
                    <a:pt x="43" y="1850"/>
                  </a:lnTo>
                  <a:lnTo>
                    <a:pt x="22" y="1917"/>
                  </a:lnTo>
                  <a:lnTo>
                    <a:pt x="0" y="1984"/>
                  </a:lnTo>
                  <a:lnTo>
                    <a:pt x="135" y="2122"/>
                  </a:lnTo>
                  <a:lnTo>
                    <a:pt x="431" y="1933"/>
                  </a:lnTo>
                  <a:lnTo>
                    <a:pt x="495" y="1731"/>
                  </a:lnTo>
                  <a:lnTo>
                    <a:pt x="415" y="1736"/>
                  </a:lnTo>
                  <a:lnTo>
                    <a:pt x="416" y="1319"/>
                  </a:lnTo>
                  <a:lnTo>
                    <a:pt x="568" y="1315"/>
                  </a:lnTo>
                  <a:lnTo>
                    <a:pt x="598" y="1134"/>
                  </a:lnTo>
                  <a:lnTo>
                    <a:pt x="618" y="1060"/>
                  </a:lnTo>
                  <a:lnTo>
                    <a:pt x="636" y="988"/>
                  </a:lnTo>
                  <a:lnTo>
                    <a:pt x="653" y="916"/>
                  </a:lnTo>
                  <a:lnTo>
                    <a:pt x="668" y="843"/>
                  </a:lnTo>
                  <a:lnTo>
                    <a:pt x="683" y="772"/>
                  </a:lnTo>
                  <a:lnTo>
                    <a:pt x="696" y="701"/>
                  </a:lnTo>
                  <a:lnTo>
                    <a:pt x="708" y="629"/>
                  </a:lnTo>
                  <a:lnTo>
                    <a:pt x="719" y="558"/>
                  </a:lnTo>
                  <a:lnTo>
                    <a:pt x="728" y="488"/>
                  </a:lnTo>
                  <a:lnTo>
                    <a:pt x="737" y="417"/>
                  </a:lnTo>
                  <a:lnTo>
                    <a:pt x="746" y="347"/>
                  </a:lnTo>
                  <a:lnTo>
                    <a:pt x="753" y="277"/>
                  </a:lnTo>
                  <a:lnTo>
                    <a:pt x="758" y="207"/>
                  </a:lnTo>
                  <a:lnTo>
                    <a:pt x="763" y="138"/>
                  </a:lnTo>
                  <a:lnTo>
                    <a:pt x="767" y="69"/>
                  </a:lnTo>
                  <a:lnTo>
                    <a:pt x="770" y="0"/>
                  </a:lnTo>
                  <a:lnTo>
                    <a:pt x="280" y="6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1403" y="2577"/>
              <a:ext cx="121" cy="181"/>
            </a:xfrm>
            <a:custGeom>
              <a:avLst/>
              <a:gdLst>
                <a:gd name="T0" fmla="*/ 0 w 1089"/>
                <a:gd name="T1" fmla="*/ 0 h 1631"/>
                <a:gd name="T2" fmla="*/ 430 w 1089"/>
                <a:gd name="T3" fmla="*/ 1308 h 1631"/>
                <a:gd name="T4" fmla="*/ 767 w 1089"/>
                <a:gd name="T5" fmla="*/ 1611 h 1631"/>
                <a:gd name="T6" fmla="*/ 1089 w 1089"/>
                <a:gd name="T7" fmla="*/ 1631 h 1631"/>
                <a:gd name="T8" fmla="*/ 598 w 1089"/>
                <a:gd name="T9" fmla="*/ 211 h 1631"/>
                <a:gd name="T10" fmla="*/ 0 w 1089"/>
                <a:gd name="T11" fmla="*/ 0 h 1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9" h="1631">
                  <a:moveTo>
                    <a:pt x="0" y="0"/>
                  </a:moveTo>
                  <a:lnTo>
                    <a:pt x="430" y="1308"/>
                  </a:lnTo>
                  <a:lnTo>
                    <a:pt x="767" y="1611"/>
                  </a:lnTo>
                  <a:lnTo>
                    <a:pt x="1089" y="1631"/>
                  </a:lnTo>
                  <a:lnTo>
                    <a:pt x="598" y="2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477" y="2554"/>
              <a:ext cx="134" cy="247"/>
            </a:xfrm>
            <a:custGeom>
              <a:avLst/>
              <a:gdLst>
                <a:gd name="T0" fmla="*/ 0 w 1212"/>
                <a:gd name="T1" fmla="*/ 103 h 2216"/>
                <a:gd name="T2" fmla="*/ 586 w 1212"/>
                <a:gd name="T3" fmla="*/ 1925 h 2216"/>
                <a:gd name="T4" fmla="*/ 1212 w 1212"/>
                <a:gd name="T5" fmla="*/ 2216 h 2216"/>
                <a:gd name="T6" fmla="*/ 1187 w 1212"/>
                <a:gd name="T7" fmla="*/ 2071 h 2216"/>
                <a:gd name="T8" fmla="*/ 1163 w 1212"/>
                <a:gd name="T9" fmla="*/ 1927 h 2216"/>
                <a:gd name="T10" fmla="*/ 1138 w 1212"/>
                <a:gd name="T11" fmla="*/ 1783 h 2216"/>
                <a:gd name="T12" fmla="*/ 1112 w 1212"/>
                <a:gd name="T13" fmla="*/ 1640 h 2216"/>
                <a:gd name="T14" fmla="*/ 1085 w 1212"/>
                <a:gd name="T15" fmla="*/ 1497 h 2216"/>
                <a:gd name="T16" fmla="*/ 1056 w 1212"/>
                <a:gd name="T17" fmla="*/ 1355 h 2216"/>
                <a:gd name="T18" fmla="*/ 1026 w 1212"/>
                <a:gd name="T19" fmla="*/ 1213 h 2216"/>
                <a:gd name="T20" fmla="*/ 995 w 1212"/>
                <a:gd name="T21" fmla="*/ 1073 h 2216"/>
                <a:gd name="T22" fmla="*/ 977 w 1212"/>
                <a:gd name="T23" fmla="*/ 1004 h 2216"/>
                <a:gd name="T24" fmla="*/ 961 w 1212"/>
                <a:gd name="T25" fmla="*/ 934 h 2216"/>
                <a:gd name="T26" fmla="*/ 943 w 1212"/>
                <a:gd name="T27" fmla="*/ 864 h 2216"/>
                <a:gd name="T28" fmla="*/ 924 w 1212"/>
                <a:gd name="T29" fmla="*/ 795 h 2216"/>
                <a:gd name="T30" fmla="*/ 905 w 1212"/>
                <a:gd name="T31" fmla="*/ 727 h 2216"/>
                <a:gd name="T32" fmla="*/ 885 w 1212"/>
                <a:gd name="T33" fmla="*/ 659 h 2216"/>
                <a:gd name="T34" fmla="*/ 864 w 1212"/>
                <a:gd name="T35" fmla="*/ 591 h 2216"/>
                <a:gd name="T36" fmla="*/ 843 w 1212"/>
                <a:gd name="T37" fmla="*/ 523 h 2216"/>
                <a:gd name="T38" fmla="*/ 820 w 1212"/>
                <a:gd name="T39" fmla="*/ 457 h 2216"/>
                <a:gd name="T40" fmla="*/ 797 w 1212"/>
                <a:gd name="T41" fmla="*/ 390 h 2216"/>
                <a:gd name="T42" fmla="*/ 773 w 1212"/>
                <a:gd name="T43" fmla="*/ 324 h 2216"/>
                <a:gd name="T44" fmla="*/ 748 w 1212"/>
                <a:gd name="T45" fmla="*/ 258 h 2216"/>
                <a:gd name="T46" fmla="*/ 723 w 1212"/>
                <a:gd name="T47" fmla="*/ 193 h 2216"/>
                <a:gd name="T48" fmla="*/ 696 w 1212"/>
                <a:gd name="T49" fmla="*/ 128 h 2216"/>
                <a:gd name="T50" fmla="*/ 668 w 1212"/>
                <a:gd name="T51" fmla="*/ 64 h 2216"/>
                <a:gd name="T52" fmla="*/ 639 w 1212"/>
                <a:gd name="T53" fmla="*/ 0 h 2216"/>
                <a:gd name="T54" fmla="*/ 488 w 1212"/>
                <a:gd name="T55" fmla="*/ 405 h 2216"/>
                <a:gd name="T56" fmla="*/ 0 w 1212"/>
                <a:gd name="T57" fmla="*/ 103 h 2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12" h="2216">
                  <a:moveTo>
                    <a:pt x="0" y="103"/>
                  </a:moveTo>
                  <a:lnTo>
                    <a:pt x="586" y="1925"/>
                  </a:lnTo>
                  <a:lnTo>
                    <a:pt x="1212" y="2216"/>
                  </a:lnTo>
                  <a:lnTo>
                    <a:pt x="1187" y="2071"/>
                  </a:lnTo>
                  <a:lnTo>
                    <a:pt x="1163" y="1927"/>
                  </a:lnTo>
                  <a:lnTo>
                    <a:pt x="1138" y="1783"/>
                  </a:lnTo>
                  <a:lnTo>
                    <a:pt x="1112" y="1640"/>
                  </a:lnTo>
                  <a:lnTo>
                    <a:pt x="1085" y="1497"/>
                  </a:lnTo>
                  <a:lnTo>
                    <a:pt x="1056" y="1355"/>
                  </a:lnTo>
                  <a:lnTo>
                    <a:pt x="1026" y="1213"/>
                  </a:lnTo>
                  <a:lnTo>
                    <a:pt x="995" y="1073"/>
                  </a:lnTo>
                  <a:lnTo>
                    <a:pt x="977" y="1004"/>
                  </a:lnTo>
                  <a:lnTo>
                    <a:pt x="961" y="934"/>
                  </a:lnTo>
                  <a:lnTo>
                    <a:pt x="943" y="864"/>
                  </a:lnTo>
                  <a:lnTo>
                    <a:pt x="924" y="795"/>
                  </a:lnTo>
                  <a:lnTo>
                    <a:pt x="905" y="727"/>
                  </a:lnTo>
                  <a:lnTo>
                    <a:pt x="885" y="659"/>
                  </a:lnTo>
                  <a:lnTo>
                    <a:pt x="864" y="591"/>
                  </a:lnTo>
                  <a:lnTo>
                    <a:pt x="843" y="523"/>
                  </a:lnTo>
                  <a:lnTo>
                    <a:pt x="820" y="457"/>
                  </a:lnTo>
                  <a:lnTo>
                    <a:pt x="797" y="390"/>
                  </a:lnTo>
                  <a:lnTo>
                    <a:pt x="773" y="324"/>
                  </a:lnTo>
                  <a:lnTo>
                    <a:pt x="748" y="258"/>
                  </a:lnTo>
                  <a:lnTo>
                    <a:pt x="723" y="193"/>
                  </a:lnTo>
                  <a:lnTo>
                    <a:pt x="696" y="128"/>
                  </a:lnTo>
                  <a:lnTo>
                    <a:pt x="668" y="64"/>
                  </a:lnTo>
                  <a:lnTo>
                    <a:pt x="639" y="0"/>
                  </a:lnTo>
                  <a:lnTo>
                    <a:pt x="488" y="405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433" y="2733"/>
              <a:ext cx="66" cy="187"/>
            </a:xfrm>
            <a:custGeom>
              <a:avLst/>
              <a:gdLst>
                <a:gd name="T0" fmla="*/ 124 w 592"/>
                <a:gd name="T1" fmla="*/ 0 h 1676"/>
                <a:gd name="T2" fmla="*/ 0 w 592"/>
                <a:gd name="T3" fmla="*/ 827 h 1676"/>
                <a:gd name="T4" fmla="*/ 337 w 592"/>
                <a:gd name="T5" fmla="*/ 828 h 1676"/>
                <a:gd name="T6" fmla="*/ 348 w 592"/>
                <a:gd name="T7" fmla="*/ 1031 h 1676"/>
                <a:gd name="T8" fmla="*/ 511 w 592"/>
                <a:gd name="T9" fmla="*/ 1019 h 1676"/>
                <a:gd name="T10" fmla="*/ 514 w 592"/>
                <a:gd name="T11" fmla="*/ 1509 h 1676"/>
                <a:gd name="T12" fmla="*/ 356 w 592"/>
                <a:gd name="T13" fmla="*/ 1510 h 1676"/>
                <a:gd name="T14" fmla="*/ 338 w 592"/>
                <a:gd name="T15" fmla="*/ 1640 h 1676"/>
                <a:gd name="T16" fmla="*/ 588 w 592"/>
                <a:gd name="T17" fmla="*/ 1676 h 1676"/>
                <a:gd name="T18" fmla="*/ 592 w 592"/>
                <a:gd name="T19" fmla="*/ 319 h 1676"/>
                <a:gd name="T20" fmla="*/ 572 w 592"/>
                <a:gd name="T21" fmla="*/ 304 h 1676"/>
                <a:gd name="T22" fmla="*/ 519 w 592"/>
                <a:gd name="T23" fmla="*/ 267 h 1676"/>
                <a:gd name="T24" fmla="*/ 444 w 592"/>
                <a:gd name="T25" fmla="*/ 215 h 1676"/>
                <a:gd name="T26" fmla="*/ 358 w 592"/>
                <a:gd name="T27" fmla="*/ 156 h 1676"/>
                <a:gd name="T28" fmla="*/ 272 w 592"/>
                <a:gd name="T29" fmla="*/ 97 h 1676"/>
                <a:gd name="T30" fmla="*/ 198 w 592"/>
                <a:gd name="T31" fmla="*/ 47 h 1676"/>
                <a:gd name="T32" fmla="*/ 168 w 592"/>
                <a:gd name="T33" fmla="*/ 27 h 1676"/>
                <a:gd name="T34" fmla="*/ 144 w 592"/>
                <a:gd name="T35" fmla="*/ 11 h 1676"/>
                <a:gd name="T36" fmla="*/ 130 w 592"/>
                <a:gd name="T37" fmla="*/ 2 h 1676"/>
                <a:gd name="T38" fmla="*/ 124 w 592"/>
                <a:gd name="T39" fmla="*/ 0 h 1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2" h="1676">
                  <a:moveTo>
                    <a:pt x="124" y="0"/>
                  </a:moveTo>
                  <a:lnTo>
                    <a:pt x="0" y="827"/>
                  </a:lnTo>
                  <a:lnTo>
                    <a:pt x="337" y="828"/>
                  </a:lnTo>
                  <a:lnTo>
                    <a:pt x="348" y="1031"/>
                  </a:lnTo>
                  <a:lnTo>
                    <a:pt x="511" y="1019"/>
                  </a:lnTo>
                  <a:lnTo>
                    <a:pt x="514" y="1509"/>
                  </a:lnTo>
                  <a:lnTo>
                    <a:pt x="356" y="1510"/>
                  </a:lnTo>
                  <a:lnTo>
                    <a:pt x="338" y="1640"/>
                  </a:lnTo>
                  <a:lnTo>
                    <a:pt x="588" y="1676"/>
                  </a:lnTo>
                  <a:lnTo>
                    <a:pt x="592" y="319"/>
                  </a:lnTo>
                  <a:lnTo>
                    <a:pt x="572" y="304"/>
                  </a:lnTo>
                  <a:lnTo>
                    <a:pt x="519" y="267"/>
                  </a:lnTo>
                  <a:lnTo>
                    <a:pt x="444" y="215"/>
                  </a:lnTo>
                  <a:lnTo>
                    <a:pt x="358" y="156"/>
                  </a:lnTo>
                  <a:lnTo>
                    <a:pt x="272" y="97"/>
                  </a:lnTo>
                  <a:lnTo>
                    <a:pt x="198" y="47"/>
                  </a:lnTo>
                  <a:lnTo>
                    <a:pt x="168" y="27"/>
                  </a:lnTo>
                  <a:lnTo>
                    <a:pt x="144" y="11"/>
                  </a:lnTo>
                  <a:lnTo>
                    <a:pt x="130" y="2"/>
                  </a:lnTo>
                  <a:lnTo>
                    <a:pt x="12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560" y="2796"/>
              <a:ext cx="67" cy="394"/>
            </a:xfrm>
            <a:custGeom>
              <a:avLst/>
              <a:gdLst>
                <a:gd name="T0" fmla="*/ 0 w 607"/>
                <a:gd name="T1" fmla="*/ 0 h 3549"/>
                <a:gd name="T2" fmla="*/ 69 w 607"/>
                <a:gd name="T3" fmla="*/ 2492 h 3549"/>
                <a:gd name="T4" fmla="*/ 361 w 607"/>
                <a:gd name="T5" fmla="*/ 3549 h 3549"/>
                <a:gd name="T6" fmla="*/ 384 w 607"/>
                <a:gd name="T7" fmla="*/ 3463 h 3549"/>
                <a:gd name="T8" fmla="*/ 409 w 607"/>
                <a:gd name="T9" fmla="*/ 3353 h 3549"/>
                <a:gd name="T10" fmla="*/ 422 w 607"/>
                <a:gd name="T11" fmla="*/ 3291 h 3549"/>
                <a:gd name="T12" fmla="*/ 437 w 607"/>
                <a:gd name="T13" fmla="*/ 3223 h 3549"/>
                <a:gd name="T14" fmla="*/ 451 w 607"/>
                <a:gd name="T15" fmla="*/ 3149 h 3549"/>
                <a:gd name="T16" fmla="*/ 466 w 607"/>
                <a:gd name="T17" fmla="*/ 3073 h 3549"/>
                <a:gd name="T18" fmla="*/ 480 w 607"/>
                <a:gd name="T19" fmla="*/ 2990 h 3549"/>
                <a:gd name="T20" fmla="*/ 495 w 607"/>
                <a:gd name="T21" fmla="*/ 2902 h 3549"/>
                <a:gd name="T22" fmla="*/ 509 w 607"/>
                <a:gd name="T23" fmla="*/ 2812 h 3549"/>
                <a:gd name="T24" fmla="*/ 523 w 607"/>
                <a:gd name="T25" fmla="*/ 2716 h 3549"/>
                <a:gd name="T26" fmla="*/ 536 w 607"/>
                <a:gd name="T27" fmla="*/ 2617 h 3549"/>
                <a:gd name="T28" fmla="*/ 548 w 607"/>
                <a:gd name="T29" fmla="*/ 2513 h 3549"/>
                <a:gd name="T30" fmla="*/ 560 w 607"/>
                <a:gd name="T31" fmla="*/ 2406 h 3549"/>
                <a:gd name="T32" fmla="*/ 570 w 607"/>
                <a:gd name="T33" fmla="*/ 2296 h 3549"/>
                <a:gd name="T34" fmla="*/ 580 w 607"/>
                <a:gd name="T35" fmla="*/ 2182 h 3549"/>
                <a:gd name="T36" fmla="*/ 588 w 607"/>
                <a:gd name="T37" fmla="*/ 2066 h 3549"/>
                <a:gd name="T38" fmla="*/ 596 w 607"/>
                <a:gd name="T39" fmla="*/ 1946 h 3549"/>
                <a:gd name="T40" fmla="*/ 600 w 607"/>
                <a:gd name="T41" fmla="*/ 1823 h 3549"/>
                <a:gd name="T42" fmla="*/ 605 w 607"/>
                <a:gd name="T43" fmla="*/ 1699 h 3549"/>
                <a:gd name="T44" fmla="*/ 607 w 607"/>
                <a:gd name="T45" fmla="*/ 1572 h 3549"/>
                <a:gd name="T46" fmla="*/ 607 w 607"/>
                <a:gd name="T47" fmla="*/ 1442 h 3549"/>
                <a:gd name="T48" fmla="*/ 605 w 607"/>
                <a:gd name="T49" fmla="*/ 1310 h 3549"/>
                <a:gd name="T50" fmla="*/ 600 w 607"/>
                <a:gd name="T51" fmla="*/ 1176 h 3549"/>
                <a:gd name="T52" fmla="*/ 594 w 607"/>
                <a:gd name="T53" fmla="*/ 1041 h 3549"/>
                <a:gd name="T54" fmla="*/ 585 w 607"/>
                <a:gd name="T55" fmla="*/ 904 h 3549"/>
                <a:gd name="T56" fmla="*/ 574 w 607"/>
                <a:gd name="T57" fmla="*/ 766 h 3549"/>
                <a:gd name="T58" fmla="*/ 559 w 607"/>
                <a:gd name="T59" fmla="*/ 627 h 3549"/>
                <a:gd name="T60" fmla="*/ 543 w 607"/>
                <a:gd name="T61" fmla="*/ 485 h 3549"/>
                <a:gd name="T62" fmla="*/ 521 w 607"/>
                <a:gd name="T63" fmla="*/ 344 h 3549"/>
                <a:gd name="T64" fmla="*/ 498 w 607"/>
                <a:gd name="T65" fmla="*/ 202 h 3549"/>
                <a:gd name="T66" fmla="*/ 0 w 607"/>
                <a:gd name="T67" fmla="*/ 0 h 3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7" h="3549">
                  <a:moveTo>
                    <a:pt x="0" y="0"/>
                  </a:moveTo>
                  <a:lnTo>
                    <a:pt x="69" y="2492"/>
                  </a:lnTo>
                  <a:lnTo>
                    <a:pt x="361" y="3549"/>
                  </a:lnTo>
                  <a:lnTo>
                    <a:pt x="384" y="3463"/>
                  </a:lnTo>
                  <a:lnTo>
                    <a:pt x="409" y="3353"/>
                  </a:lnTo>
                  <a:lnTo>
                    <a:pt x="422" y="3291"/>
                  </a:lnTo>
                  <a:lnTo>
                    <a:pt x="437" y="3223"/>
                  </a:lnTo>
                  <a:lnTo>
                    <a:pt x="451" y="3149"/>
                  </a:lnTo>
                  <a:lnTo>
                    <a:pt x="466" y="3073"/>
                  </a:lnTo>
                  <a:lnTo>
                    <a:pt x="480" y="2990"/>
                  </a:lnTo>
                  <a:lnTo>
                    <a:pt x="495" y="2902"/>
                  </a:lnTo>
                  <a:lnTo>
                    <a:pt x="509" y="2812"/>
                  </a:lnTo>
                  <a:lnTo>
                    <a:pt x="523" y="2716"/>
                  </a:lnTo>
                  <a:lnTo>
                    <a:pt x="536" y="2617"/>
                  </a:lnTo>
                  <a:lnTo>
                    <a:pt x="548" y="2513"/>
                  </a:lnTo>
                  <a:lnTo>
                    <a:pt x="560" y="2406"/>
                  </a:lnTo>
                  <a:lnTo>
                    <a:pt x="570" y="2296"/>
                  </a:lnTo>
                  <a:lnTo>
                    <a:pt x="580" y="2182"/>
                  </a:lnTo>
                  <a:lnTo>
                    <a:pt x="588" y="2066"/>
                  </a:lnTo>
                  <a:lnTo>
                    <a:pt x="596" y="1946"/>
                  </a:lnTo>
                  <a:lnTo>
                    <a:pt x="600" y="1823"/>
                  </a:lnTo>
                  <a:lnTo>
                    <a:pt x="605" y="1699"/>
                  </a:lnTo>
                  <a:lnTo>
                    <a:pt x="607" y="1572"/>
                  </a:lnTo>
                  <a:lnTo>
                    <a:pt x="607" y="1442"/>
                  </a:lnTo>
                  <a:lnTo>
                    <a:pt x="605" y="1310"/>
                  </a:lnTo>
                  <a:lnTo>
                    <a:pt x="600" y="1176"/>
                  </a:lnTo>
                  <a:lnTo>
                    <a:pt x="594" y="1041"/>
                  </a:lnTo>
                  <a:lnTo>
                    <a:pt x="585" y="904"/>
                  </a:lnTo>
                  <a:lnTo>
                    <a:pt x="574" y="766"/>
                  </a:lnTo>
                  <a:lnTo>
                    <a:pt x="559" y="627"/>
                  </a:lnTo>
                  <a:lnTo>
                    <a:pt x="543" y="485"/>
                  </a:lnTo>
                  <a:lnTo>
                    <a:pt x="521" y="344"/>
                  </a:lnTo>
                  <a:lnTo>
                    <a:pt x="498" y="20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082" y="2814"/>
              <a:ext cx="263" cy="180"/>
            </a:xfrm>
            <a:custGeom>
              <a:avLst/>
              <a:gdLst>
                <a:gd name="T0" fmla="*/ 59 w 2362"/>
                <a:gd name="T1" fmla="*/ 154 h 1620"/>
                <a:gd name="T2" fmla="*/ 53 w 2362"/>
                <a:gd name="T3" fmla="*/ 141 h 1620"/>
                <a:gd name="T4" fmla="*/ 39 w 2362"/>
                <a:gd name="T5" fmla="*/ 109 h 1620"/>
                <a:gd name="T6" fmla="*/ 14 w 2362"/>
                <a:gd name="T7" fmla="*/ 57 h 1620"/>
                <a:gd name="T8" fmla="*/ 2 w 2362"/>
                <a:gd name="T9" fmla="*/ 25 h 1620"/>
                <a:gd name="T10" fmla="*/ 0 w 2362"/>
                <a:gd name="T11" fmla="*/ 10 h 1620"/>
                <a:gd name="T12" fmla="*/ 260 w 2362"/>
                <a:gd name="T13" fmla="*/ 115 h 1620"/>
                <a:gd name="T14" fmla="*/ 279 w 2362"/>
                <a:gd name="T15" fmla="*/ 5 h 1620"/>
                <a:gd name="T16" fmla="*/ 426 w 2362"/>
                <a:gd name="T17" fmla="*/ 24 h 1620"/>
                <a:gd name="T18" fmla="*/ 579 w 2362"/>
                <a:gd name="T19" fmla="*/ 54 h 1620"/>
                <a:gd name="T20" fmla="*/ 738 w 2362"/>
                <a:gd name="T21" fmla="*/ 94 h 1620"/>
                <a:gd name="T22" fmla="*/ 901 w 2362"/>
                <a:gd name="T23" fmla="*/ 144 h 1620"/>
                <a:gd name="T24" fmla="*/ 1065 w 2362"/>
                <a:gd name="T25" fmla="*/ 205 h 1620"/>
                <a:gd name="T26" fmla="*/ 1228 w 2362"/>
                <a:gd name="T27" fmla="*/ 273 h 1620"/>
                <a:gd name="T28" fmla="*/ 1389 w 2362"/>
                <a:gd name="T29" fmla="*/ 349 h 1620"/>
                <a:gd name="T30" fmla="*/ 1546 w 2362"/>
                <a:gd name="T31" fmla="*/ 434 h 1620"/>
                <a:gd name="T32" fmla="*/ 1695 w 2362"/>
                <a:gd name="T33" fmla="*/ 527 h 1620"/>
                <a:gd name="T34" fmla="*/ 1835 w 2362"/>
                <a:gd name="T35" fmla="*/ 625 h 1620"/>
                <a:gd name="T36" fmla="*/ 1965 w 2362"/>
                <a:gd name="T37" fmla="*/ 731 h 1620"/>
                <a:gd name="T38" fmla="*/ 2083 w 2362"/>
                <a:gd name="T39" fmla="*/ 841 h 1620"/>
                <a:gd name="T40" fmla="*/ 2184 w 2362"/>
                <a:gd name="T41" fmla="*/ 956 h 1620"/>
                <a:gd name="T42" fmla="*/ 2270 w 2362"/>
                <a:gd name="T43" fmla="*/ 1076 h 1620"/>
                <a:gd name="T44" fmla="*/ 2337 w 2362"/>
                <a:gd name="T45" fmla="*/ 1200 h 1620"/>
                <a:gd name="T46" fmla="*/ 2289 w 2362"/>
                <a:gd name="T47" fmla="*/ 1620 h 1620"/>
                <a:gd name="T48" fmla="*/ 2208 w 2362"/>
                <a:gd name="T49" fmla="*/ 1515 h 1620"/>
                <a:gd name="T50" fmla="*/ 2111 w 2362"/>
                <a:gd name="T51" fmla="*/ 1408 h 1620"/>
                <a:gd name="T52" fmla="*/ 2000 w 2362"/>
                <a:gd name="T53" fmla="*/ 1299 h 1620"/>
                <a:gd name="T54" fmla="*/ 1876 w 2362"/>
                <a:gd name="T55" fmla="*/ 1187 h 1620"/>
                <a:gd name="T56" fmla="*/ 1741 w 2362"/>
                <a:gd name="T57" fmla="*/ 1077 h 1620"/>
                <a:gd name="T58" fmla="*/ 1597 w 2362"/>
                <a:gd name="T59" fmla="*/ 967 h 1620"/>
                <a:gd name="T60" fmla="*/ 1446 w 2362"/>
                <a:gd name="T61" fmla="*/ 860 h 1620"/>
                <a:gd name="T62" fmla="*/ 1289 w 2362"/>
                <a:gd name="T63" fmla="*/ 755 h 1620"/>
                <a:gd name="T64" fmla="*/ 1129 w 2362"/>
                <a:gd name="T65" fmla="*/ 655 h 1620"/>
                <a:gd name="T66" fmla="*/ 967 w 2362"/>
                <a:gd name="T67" fmla="*/ 560 h 1620"/>
                <a:gd name="T68" fmla="*/ 805 w 2362"/>
                <a:gd name="T69" fmla="*/ 471 h 1620"/>
                <a:gd name="T70" fmla="*/ 645 w 2362"/>
                <a:gd name="T71" fmla="*/ 390 h 1620"/>
                <a:gd name="T72" fmla="*/ 488 w 2362"/>
                <a:gd name="T73" fmla="*/ 316 h 1620"/>
                <a:gd name="T74" fmla="*/ 338 w 2362"/>
                <a:gd name="T75" fmla="*/ 253 h 1620"/>
                <a:gd name="T76" fmla="*/ 193 w 2362"/>
                <a:gd name="T77" fmla="*/ 200 h 1620"/>
                <a:gd name="T78" fmla="*/ 59 w 2362"/>
                <a:gd name="T79" fmla="*/ 159 h 1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2" h="1620">
                  <a:moveTo>
                    <a:pt x="59" y="159"/>
                  </a:moveTo>
                  <a:lnTo>
                    <a:pt x="59" y="154"/>
                  </a:lnTo>
                  <a:lnTo>
                    <a:pt x="57" y="149"/>
                  </a:lnTo>
                  <a:lnTo>
                    <a:pt x="53" y="141"/>
                  </a:lnTo>
                  <a:lnTo>
                    <a:pt x="49" y="131"/>
                  </a:lnTo>
                  <a:lnTo>
                    <a:pt x="39" y="109"/>
                  </a:lnTo>
                  <a:lnTo>
                    <a:pt x="27" y="83"/>
                  </a:lnTo>
                  <a:lnTo>
                    <a:pt x="14" y="57"/>
                  </a:lnTo>
                  <a:lnTo>
                    <a:pt x="6" y="35"/>
                  </a:lnTo>
                  <a:lnTo>
                    <a:pt x="2" y="25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1" y="5"/>
                  </a:lnTo>
                  <a:lnTo>
                    <a:pt x="260" y="115"/>
                  </a:lnTo>
                  <a:lnTo>
                    <a:pt x="209" y="0"/>
                  </a:lnTo>
                  <a:lnTo>
                    <a:pt x="279" y="5"/>
                  </a:lnTo>
                  <a:lnTo>
                    <a:pt x="351" y="13"/>
                  </a:lnTo>
                  <a:lnTo>
                    <a:pt x="426" y="24"/>
                  </a:lnTo>
                  <a:lnTo>
                    <a:pt x="501" y="37"/>
                  </a:lnTo>
                  <a:lnTo>
                    <a:pt x="579" y="54"/>
                  </a:lnTo>
                  <a:lnTo>
                    <a:pt x="658" y="73"/>
                  </a:lnTo>
                  <a:lnTo>
                    <a:pt x="738" y="94"/>
                  </a:lnTo>
                  <a:lnTo>
                    <a:pt x="819" y="118"/>
                  </a:lnTo>
                  <a:lnTo>
                    <a:pt x="901" y="144"/>
                  </a:lnTo>
                  <a:lnTo>
                    <a:pt x="983" y="173"/>
                  </a:lnTo>
                  <a:lnTo>
                    <a:pt x="1065" y="205"/>
                  </a:lnTo>
                  <a:lnTo>
                    <a:pt x="1147" y="238"/>
                  </a:lnTo>
                  <a:lnTo>
                    <a:pt x="1228" y="273"/>
                  </a:lnTo>
                  <a:lnTo>
                    <a:pt x="1309" y="310"/>
                  </a:lnTo>
                  <a:lnTo>
                    <a:pt x="1389" y="349"/>
                  </a:lnTo>
                  <a:lnTo>
                    <a:pt x="1468" y="392"/>
                  </a:lnTo>
                  <a:lnTo>
                    <a:pt x="1546" y="434"/>
                  </a:lnTo>
                  <a:lnTo>
                    <a:pt x="1622" y="480"/>
                  </a:lnTo>
                  <a:lnTo>
                    <a:pt x="1695" y="527"/>
                  </a:lnTo>
                  <a:lnTo>
                    <a:pt x="1766" y="576"/>
                  </a:lnTo>
                  <a:lnTo>
                    <a:pt x="1835" y="625"/>
                  </a:lnTo>
                  <a:lnTo>
                    <a:pt x="1902" y="677"/>
                  </a:lnTo>
                  <a:lnTo>
                    <a:pt x="1965" y="731"/>
                  </a:lnTo>
                  <a:lnTo>
                    <a:pt x="2025" y="784"/>
                  </a:lnTo>
                  <a:lnTo>
                    <a:pt x="2083" y="841"/>
                  </a:lnTo>
                  <a:lnTo>
                    <a:pt x="2135" y="898"/>
                  </a:lnTo>
                  <a:lnTo>
                    <a:pt x="2184" y="956"/>
                  </a:lnTo>
                  <a:lnTo>
                    <a:pt x="2230" y="1016"/>
                  </a:lnTo>
                  <a:lnTo>
                    <a:pt x="2270" y="1076"/>
                  </a:lnTo>
                  <a:lnTo>
                    <a:pt x="2305" y="1137"/>
                  </a:lnTo>
                  <a:lnTo>
                    <a:pt x="2337" y="1200"/>
                  </a:lnTo>
                  <a:lnTo>
                    <a:pt x="2362" y="1263"/>
                  </a:lnTo>
                  <a:lnTo>
                    <a:pt x="2289" y="1620"/>
                  </a:lnTo>
                  <a:lnTo>
                    <a:pt x="2250" y="1567"/>
                  </a:lnTo>
                  <a:lnTo>
                    <a:pt x="2208" y="1515"/>
                  </a:lnTo>
                  <a:lnTo>
                    <a:pt x="2162" y="1462"/>
                  </a:lnTo>
                  <a:lnTo>
                    <a:pt x="2111" y="1408"/>
                  </a:lnTo>
                  <a:lnTo>
                    <a:pt x="2058" y="1353"/>
                  </a:lnTo>
                  <a:lnTo>
                    <a:pt x="2000" y="1299"/>
                  </a:lnTo>
                  <a:lnTo>
                    <a:pt x="1940" y="1243"/>
                  </a:lnTo>
                  <a:lnTo>
                    <a:pt x="1876" y="1187"/>
                  </a:lnTo>
                  <a:lnTo>
                    <a:pt x="1810" y="1133"/>
                  </a:lnTo>
                  <a:lnTo>
                    <a:pt x="1741" y="1077"/>
                  </a:lnTo>
                  <a:lnTo>
                    <a:pt x="1671" y="1022"/>
                  </a:lnTo>
                  <a:lnTo>
                    <a:pt x="1597" y="967"/>
                  </a:lnTo>
                  <a:lnTo>
                    <a:pt x="1523" y="913"/>
                  </a:lnTo>
                  <a:lnTo>
                    <a:pt x="1446" y="860"/>
                  </a:lnTo>
                  <a:lnTo>
                    <a:pt x="1368" y="807"/>
                  </a:lnTo>
                  <a:lnTo>
                    <a:pt x="1289" y="755"/>
                  </a:lnTo>
                  <a:lnTo>
                    <a:pt x="1209" y="704"/>
                  </a:lnTo>
                  <a:lnTo>
                    <a:pt x="1129" y="655"/>
                  </a:lnTo>
                  <a:lnTo>
                    <a:pt x="1048" y="607"/>
                  </a:lnTo>
                  <a:lnTo>
                    <a:pt x="967" y="560"/>
                  </a:lnTo>
                  <a:lnTo>
                    <a:pt x="886" y="514"/>
                  </a:lnTo>
                  <a:lnTo>
                    <a:pt x="805" y="471"/>
                  </a:lnTo>
                  <a:lnTo>
                    <a:pt x="725" y="429"/>
                  </a:lnTo>
                  <a:lnTo>
                    <a:pt x="645" y="390"/>
                  </a:lnTo>
                  <a:lnTo>
                    <a:pt x="566" y="352"/>
                  </a:lnTo>
                  <a:lnTo>
                    <a:pt x="488" y="316"/>
                  </a:lnTo>
                  <a:lnTo>
                    <a:pt x="412" y="284"/>
                  </a:lnTo>
                  <a:lnTo>
                    <a:pt x="338" y="253"/>
                  </a:lnTo>
                  <a:lnTo>
                    <a:pt x="265" y="225"/>
                  </a:lnTo>
                  <a:lnTo>
                    <a:pt x="193" y="200"/>
                  </a:lnTo>
                  <a:lnTo>
                    <a:pt x="126" y="178"/>
                  </a:lnTo>
                  <a:lnTo>
                    <a:pt x="59" y="15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082" y="2842"/>
              <a:ext cx="256" cy="233"/>
            </a:xfrm>
            <a:custGeom>
              <a:avLst/>
              <a:gdLst>
                <a:gd name="T0" fmla="*/ 143 w 2302"/>
                <a:gd name="T1" fmla="*/ 31 h 2099"/>
                <a:gd name="T2" fmla="*/ 312 w 2302"/>
                <a:gd name="T3" fmla="*/ 97 h 2099"/>
                <a:gd name="T4" fmla="*/ 474 w 2302"/>
                <a:gd name="T5" fmla="*/ 166 h 2099"/>
                <a:gd name="T6" fmla="*/ 631 w 2302"/>
                <a:gd name="T7" fmla="*/ 237 h 2099"/>
                <a:gd name="T8" fmla="*/ 781 w 2302"/>
                <a:gd name="T9" fmla="*/ 312 h 2099"/>
                <a:gd name="T10" fmla="*/ 924 w 2302"/>
                <a:gd name="T11" fmla="*/ 390 h 2099"/>
                <a:gd name="T12" fmla="*/ 1061 w 2302"/>
                <a:gd name="T13" fmla="*/ 469 h 2099"/>
                <a:gd name="T14" fmla="*/ 1192 w 2302"/>
                <a:gd name="T15" fmla="*/ 552 h 2099"/>
                <a:gd name="T16" fmla="*/ 1317 w 2302"/>
                <a:gd name="T17" fmla="*/ 635 h 2099"/>
                <a:gd name="T18" fmla="*/ 1436 w 2302"/>
                <a:gd name="T19" fmla="*/ 720 h 2099"/>
                <a:gd name="T20" fmla="*/ 1547 w 2302"/>
                <a:gd name="T21" fmla="*/ 806 h 2099"/>
                <a:gd name="T22" fmla="*/ 1653 w 2302"/>
                <a:gd name="T23" fmla="*/ 891 h 2099"/>
                <a:gd name="T24" fmla="*/ 1751 w 2302"/>
                <a:gd name="T25" fmla="*/ 979 h 2099"/>
                <a:gd name="T26" fmla="*/ 1845 w 2302"/>
                <a:gd name="T27" fmla="*/ 1066 h 2099"/>
                <a:gd name="T28" fmla="*/ 1930 w 2302"/>
                <a:gd name="T29" fmla="*/ 1153 h 2099"/>
                <a:gd name="T30" fmla="*/ 2010 w 2302"/>
                <a:gd name="T31" fmla="*/ 1240 h 2099"/>
                <a:gd name="T32" fmla="*/ 2066 w 2302"/>
                <a:gd name="T33" fmla="*/ 1305 h 2099"/>
                <a:gd name="T34" fmla="*/ 2103 w 2302"/>
                <a:gd name="T35" fmla="*/ 1353 h 2099"/>
                <a:gd name="T36" fmla="*/ 2137 w 2302"/>
                <a:gd name="T37" fmla="*/ 1407 h 2099"/>
                <a:gd name="T38" fmla="*/ 2172 w 2302"/>
                <a:gd name="T39" fmla="*/ 1467 h 2099"/>
                <a:gd name="T40" fmla="*/ 2204 w 2302"/>
                <a:gd name="T41" fmla="*/ 1532 h 2099"/>
                <a:gd name="T42" fmla="*/ 2234 w 2302"/>
                <a:gd name="T43" fmla="*/ 1600 h 2099"/>
                <a:gd name="T44" fmla="*/ 2276 w 2302"/>
                <a:gd name="T45" fmla="*/ 1706 h 2099"/>
                <a:gd name="T46" fmla="*/ 2176 w 2302"/>
                <a:gd name="T47" fmla="*/ 2099 h 2099"/>
                <a:gd name="T48" fmla="*/ 2066 w 2302"/>
                <a:gd name="T49" fmla="*/ 2007 h 2099"/>
                <a:gd name="T50" fmla="*/ 1948 w 2302"/>
                <a:gd name="T51" fmla="*/ 1902 h 2099"/>
                <a:gd name="T52" fmla="*/ 1826 w 2302"/>
                <a:gd name="T53" fmla="*/ 1786 h 2099"/>
                <a:gd name="T54" fmla="*/ 1704 w 2302"/>
                <a:gd name="T55" fmla="*/ 1661 h 2099"/>
                <a:gd name="T56" fmla="*/ 1584 w 2302"/>
                <a:gd name="T57" fmla="*/ 1529 h 2099"/>
                <a:gd name="T58" fmla="*/ 1526 w 2302"/>
                <a:gd name="T59" fmla="*/ 1460 h 2099"/>
                <a:gd name="T60" fmla="*/ 1469 w 2302"/>
                <a:gd name="T61" fmla="*/ 1389 h 2099"/>
                <a:gd name="T62" fmla="*/ 1416 w 2302"/>
                <a:gd name="T63" fmla="*/ 1317 h 2099"/>
                <a:gd name="T64" fmla="*/ 1366 w 2302"/>
                <a:gd name="T65" fmla="*/ 1245 h 2099"/>
                <a:gd name="T66" fmla="*/ 1318 w 2302"/>
                <a:gd name="T67" fmla="*/ 1170 h 2099"/>
                <a:gd name="T68" fmla="*/ 1275 w 2302"/>
                <a:gd name="T69" fmla="*/ 1095 h 2099"/>
                <a:gd name="T70" fmla="*/ 1197 w 2302"/>
                <a:gd name="T71" fmla="*/ 974 h 2099"/>
                <a:gd name="T72" fmla="*/ 1119 w 2302"/>
                <a:gd name="T73" fmla="*/ 866 h 2099"/>
                <a:gd name="T74" fmla="*/ 1040 w 2302"/>
                <a:gd name="T75" fmla="*/ 770 h 2099"/>
                <a:gd name="T76" fmla="*/ 960 w 2302"/>
                <a:gd name="T77" fmla="*/ 686 h 2099"/>
                <a:gd name="T78" fmla="*/ 880 w 2302"/>
                <a:gd name="T79" fmla="*/ 612 h 2099"/>
                <a:gd name="T80" fmla="*/ 801 w 2302"/>
                <a:gd name="T81" fmla="*/ 547 h 2099"/>
                <a:gd name="T82" fmla="*/ 720 w 2302"/>
                <a:gd name="T83" fmla="*/ 491 h 2099"/>
                <a:gd name="T84" fmla="*/ 640 w 2302"/>
                <a:gd name="T85" fmla="*/ 443 h 2099"/>
                <a:gd name="T86" fmla="*/ 560 w 2302"/>
                <a:gd name="T87" fmla="*/ 402 h 2099"/>
                <a:gd name="T88" fmla="*/ 479 w 2302"/>
                <a:gd name="T89" fmla="*/ 367 h 2099"/>
                <a:gd name="T90" fmla="*/ 399 w 2302"/>
                <a:gd name="T91" fmla="*/ 336 h 2099"/>
                <a:gd name="T92" fmla="*/ 319 w 2302"/>
                <a:gd name="T93" fmla="*/ 311 h 2099"/>
                <a:gd name="T94" fmla="*/ 239 w 2302"/>
                <a:gd name="T95" fmla="*/ 287 h 2099"/>
                <a:gd name="T96" fmla="*/ 159 w 2302"/>
                <a:gd name="T97" fmla="*/ 267 h 2099"/>
                <a:gd name="T98" fmla="*/ 0 w 2302"/>
                <a:gd name="T99" fmla="*/ 232 h 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02" h="2099">
                  <a:moveTo>
                    <a:pt x="56" y="0"/>
                  </a:moveTo>
                  <a:lnTo>
                    <a:pt x="143" y="31"/>
                  </a:lnTo>
                  <a:lnTo>
                    <a:pt x="228" y="63"/>
                  </a:lnTo>
                  <a:lnTo>
                    <a:pt x="312" y="97"/>
                  </a:lnTo>
                  <a:lnTo>
                    <a:pt x="394" y="130"/>
                  </a:lnTo>
                  <a:lnTo>
                    <a:pt x="474" y="166"/>
                  </a:lnTo>
                  <a:lnTo>
                    <a:pt x="553" y="202"/>
                  </a:lnTo>
                  <a:lnTo>
                    <a:pt x="631" y="237"/>
                  </a:lnTo>
                  <a:lnTo>
                    <a:pt x="707" y="275"/>
                  </a:lnTo>
                  <a:lnTo>
                    <a:pt x="781" y="312"/>
                  </a:lnTo>
                  <a:lnTo>
                    <a:pt x="853" y="351"/>
                  </a:lnTo>
                  <a:lnTo>
                    <a:pt x="924" y="390"/>
                  </a:lnTo>
                  <a:lnTo>
                    <a:pt x="993" y="429"/>
                  </a:lnTo>
                  <a:lnTo>
                    <a:pt x="1061" y="469"/>
                  </a:lnTo>
                  <a:lnTo>
                    <a:pt x="1128" y="510"/>
                  </a:lnTo>
                  <a:lnTo>
                    <a:pt x="1192" y="552"/>
                  </a:lnTo>
                  <a:lnTo>
                    <a:pt x="1256" y="593"/>
                  </a:lnTo>
                  <a:lnTo>
                    <a:pt x="1317" y="635"/>
                  </a:lnTo>
                  <a:lnTo>
                    <a:pt x="1377" y="676"/>
                  </a:lnTo>
                  <a:lnTo>
                    <a:pt x="1436" y="720"/>
                  </a:lnTo>
                  <a:lnTo>
                    <a:pt x="1492" y="762"/>
                  </a:lnTo>
                  <a:lnTo>
                    <a:pt x="1547" y="806"/>
                  </a:lnTo>
                  <a:lnTo>
                    <a:pt x="1600" y="848"/>
                  </a:lnTo>
                  <a:lnTo>
                    <a:pt x="1653" y="891"/>
                  </a:lnTo>
                  <a:lnTo>
                    <a:pt x="1703" y="935"/>
                  </a:lnTo>
                  <a:lnTo>
                    <a:pt x="1751" y="979"/>
                  </a:lnTo>
                  <a:lnTo>
                    <a:pt x="1799" y="1023"/>
                  </a:lnTo>
                  <a:lnTo>
                    <a:pt x="1845" y="1066"/>
                  </a:lnTo>
                  <a:lnTo>
                    <a:pt x="1888" y="1110"/>
                  </a:lnTo>
                  <a:lnTo>
                    <a:pt x="1930" y="1153"/>
                  </a:lnTo>
                  <a:lnTo>
                    <a:pt x="1972" y="1197"/>
                  </a:lnTo>
                  <a:lnTo>
                    <a:pt x="2010" y="1240"/>
                  </a:lnTo>
                  <a:lnTo>
                    <a:pt x="2048" y="1284"/>
                  </a:lnTo>
                  <a:lnTo>
                    <a:pt x="2066" y="1305"/>
                  </a:lnTo>
                  <a:lnTo>
                    <a:pt x="2085" y="1328"/>
                  </a:lnTo>
                  <a:lnTo>
                    <a:pt x="2103" y="1353"/>
                  </a:lnTo>
                  <a:lnTo>
                    <a:pt x="2121" y="1379"/>
                  </a:lnTo>
                  <a:lnTo>
                    <a:pt x="2137" y="1407"/>
                  </a:lnTo>
                  <a:lnTo>
                    <a:pt x="2155" y="1437"/>
                  </a:lnTo>
                  <a:lnTo>
                    <a:pt x="2172" y="1467"/>
                  </a:lnTo>
                  <a:lnTo>
                    <a:pt x="2187" y="1500"/>
                  </a:lnTo>
                  <a:lnTo>
                    <a:pt x="2204" y="1532"/>
                  </a:lnTo>
                  <a:lnTo>
                    <a:pt x="2218" y="1567"/>
                  </a:lnTo>
                  <a:lnTo>
                    <a:pt x="2234" y="1600"/>
                  </a:lnTo>
                  <a:lnTo>
                    <a:pt x="2248" y="1636"/>
                  </a:lnTo>
                  <a:lnTo>
                    <a:pt x="2276" y="1706"/>
                  </a:lnTo>
                  <a:lnTo>
                    <a:pt x="2302" y="1777"/>
                  </a:lnTo>
                  <a:lnTo>
                    <a:pt x="2176" y="2099"/>
                  </a:lnTo>
                  <a:lnTo>
                    <a:pt x="2123" y="2055"/>
                  </a:lnTo>
                  <a:lnTo>
                    <a:pt x="2066" y="2007"/>
                  </a:lnTo>
                  <a:lnTo>
                    <a:pt x="2008" y="1956"/>
                  </a:lnTo>
                  <a:lnTo>
                    <a:pt x="1948" y="1902"/>
                  </a:lnTo>
                  <a:lnTo>
                    <a:pt x="1888" y="1845"/>
                  </a:lnTo>
                  <a:lnTo>
                    <a:pt x="1826" y="1786"/>
                  </a:lnTo>
                  <a:lnTo>
                    <a:pt x="1765" y="1725"/>
                  </a:lnTo>
                  <a:lnTo>
                    <a:pt x="1704" y="1661"/>
                  </a:lnTo>
                  <a:lnTo>
                    <a:pt x="1643" y="1597"/>
                  </a:lnTo>
                  <a:lnTo>
                    <a:pt x="1584" y="1529"/>
                  </a:lnTo>
                  <a:lnTo>
                    <a:pt x="1554" y="1494"/>
                  </a:lnTo>
                  <a:lnTo>
                    <a:pt x="1526" y="1460"/>
                  </a:lnTo>
                  <a:lnTo>
                    <a:pt x="1497" y="1425"/>
                  </a:lnTo>
                  <a:lnTo>
                    <a:pt x="1469" y="1389"/>
                  </a:lnTo>
                  <a:lnTo>
                    <a:pt x="1442" y="1354"/>
                  </a:lnTo>
                  <a:lnTo>
                    <a:pt x="1416" y="1317"/>
                  </a:lnTo>
                  <a:lnTo>
                    <a:pt x="1390" y="1281"/>
                  </a:lnTo>
                  <a:lnTo>
                    <a:pt x="1366" y="1245"/>
                  </a:lnTo>
                  <a:lnTo>
                    <a:pt x="1341" y="1208"/>
                  </a:lnTo>
                  <a:lnTo>
                    <a:pt x="1318" y="1170"/>
                  </a:lnTo>
                  <a:lnTo>
                    <a:pt x="1297" y="1132"/>
                  </a:lnTo>
                  <a:lnTo>
                    <a:pt x="1275" y="1095"/>
                  </a:lnTo>
                  <a:lnTo>
                    <a:pt x="1236" y="1033"/>
                  </a:lnTo>
                  <a:lnTo>
                    <a:pt x="1197" y="974"/>
                  </a:lnTo>
                  <a:lnTo>
                    <a:pt x="1158" y="918"/>
                  </a:lnTo>
                  <a:lnTo>
                    <a:pt x="1119" y="866"/>
                  </a:lnTo>
                  <a:lnTo>
                    <a:pt x="1079" y="817"/>
                  </a:lnTo>
                  <a:lnTo>
                    <a:pt x="1040" y="770"/>
                  </a:lnTo>
                  <a:lnTo>
                    <a:pt x="1000" y="726"/>
                  </a:lnTo>
                  <a:lnTo>
                    <a:pt x="960" y="686"/>
                  </a:lnTo>
                  <a:lnTo>
                    <a:pt x="920" y="647"/>
                  </a:lnTo>
                  <a:lnTo>
                    <a:pt x="880" y="612"/>
                  </a:lnTo>
                  <a:lnTo>
                    <a:pt x="841" y="578"/>
                  </a:lnTo>
                  <a:lnTo>
                    <a:pt x="801" y="547"/>
                  </a:lnTo>
                  <a:lnTo>
                    <a:pt x="760" y="518"/>
                  </a:lnTo>
                  <a:lnTo>
                    <a:pt x="720" y="491"/>
                  </a:lnTo>
                  <a:lnTo>
                    <a:pt x="680" y="466"/>
                  </a:lnTo>
                  <a:lnTo>
                    <a:pt x="640" y="443"/>
                  </a:lnTo>
                  <a:lnTo>
                    <a:pt x="600" y="421"/>
                  </a:lnTo>
                  <a:lnTo>
                    <a:pt x="560" y="402"/>
                  </a:lnTo>
                  <a:lnTo>
                    <a:pt x="520" y="383"/>
                  </a:lnTo>
                  <a:lnTo>
                    <a:pt x="479" y="367"/>
                  </a:lnTo>
                  <a:lnTo>
                    <a:pt x="439" y="351"/>
                  </a:lnTo>
                  <a:lnTo>
                    <a:pt x="399" y="336"/>
                  </a:lnTo>
                  <a:lnTo>
                    <a:pt x="359" y="323"/>
                  </a:lnTo>
                  <a:lnTo>
                    <a:pt x="319" y="311"/>
                  </a:lnTo>
                  <a:lnTo>
                    <a:pt x="279" y="299"/>
                  </a:lnTo>
                  <a:lnTo>
                    <a:pt x="239" y="287"/>
                  </a:lnTo>
                  <a:lnTo>
                    <a:pt x="199" y="277"/>
                  </a:lnTo>
                  <a:lnTo>
                    <a:pt x="159" y="267"/>
                  </a:lnTo>
                  <a:lnTo>
                    <a:pt x="80" y="250"/>
                  </a:lnTo>
                  <a:lnTo>
                    <a:pt x="0" y="232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955" y="2852"/>
              <a:ext cx="257" cy="174"/>
            </a:xfrm>
            <a:custGeom>
              <a:avLst/>
              <a:gdLst>
                <a:gd name="T0" fmla="*/ 2197 w 2310"/>
                <a:gd name="T1" fmla="*/ 1524 h 1564"/>
                <a:gd name="T2" fmla="*/ 2092 w 2310"/>
                <a:gd name="T3" fmla="*/ 1443 h 1564"/>
                <a:gd name="T4" fmla="*/ 1988 w 2310"/>
                <a:gd name="T5" fmla="*/ 1364 h 1564"/>
                <a:gd name="T6" fmla="*/ 1910 w 2310"/>
                <a:gd name="T7" fmla="*/ 1309 h 1564"/>
                <a:gd name="T8" fmla="*/ 1857 w 2310"/>
                <a:gd name="T9" fmla="*/ 1274 h 1564"/>
                <a:gd name="T10" fmla="*/ 1802 w 2310"/>
                <a:gd name="T11" fmla="*/ 1242 h 1564"/>
                <a:gd name="T12" fmla="*/ 1745 w 2310"/>
                <a:gd name="T13" fmla="*/ 1213 h 1564"/>
                <a:gd name="T14" fmla="*/ 1688 w 2310"/>
                <a:gd name="T15" fmla="*/ 1187 h 1564"/>
                <a:gd name="T16" fmla="*/ 1628 w 2310"/>
                <a:gd name="T17" fmla="*/ 1165 h 1564"/>
                <a:gd name="T18" fmla="*/ 1565 w 2310"/>
                <a:gd name="T19" fmla="*/ 1147 h 1564"/>
                <a:gd name="T20" fmla="*/ 1500 w 2310"/>
                <a:gd name="T21" fmla="*/ 1135 h 1564"/>
                <a:gd name="T22" fmla="*/ 1432 w 2310"/>
                <a:gd name="T23" fmla="*/ 1127 h 1564"/>
                <a:gd name="T24" fmla="*/ 1360 w 2310"/>
                <a:gd name="T25" fmla="*/ 1125 h 1564"/>
                <a:gd name="T26" fmla="*/ 592 w 2310"/>
                <a:gd name="T27" fmla="*/ 1290 h 1564"/>
                <a:gd name="T28" fmla="*/ 0 w 2310"/>
                <a:gd name="T29" fmla="*/ 792 h 1564"/>
                <a:gd name="T30" fmla="*/ 308 w 2310"/>
                <a:gd name="T31" fmla="*/ 121 h 1564"/>
                <a:gd name="T32" fmla="*/ 1587 w 2310"/>
                <a:gd name="T33" fmla="*/ 365 h 1564"/>
                <a:gd name="T34" fmla="*/ 1619 w 2310"/>
                <a:gd name="T35" fmla="*/ 376 h 1564"/>
                <a:gd name="T36" fmla="*/ 1652 w 2310"/>
                <a:gd name="T37" fmla="*/ 395 h 1564"/>
                <a:gd name="T38" fmla="*/ 1689 w 2310"/>
                <a:gd name="T39" fmla="*/ 418 h 1564"/>
                <a:gd name="T40" fmla="*/ 1727 w 2310"/>
                <a:gd name="T41" fmla="*/ 448 h 1564"/>
                <a:gd name="T42" fmla="*/ 1767 w 2310"/>
                <a:gd name="T43" fmla="*/ 485 h 1564"/>
                <a:gd name="T44" fmla="*/ 1809 w 2310"/>
                <a:gd name="T45" fmla="*/ 527 h 1564"/>
                <a:gd name="T46" fmla="*/ 1853 w 2310"/>
                <a:gd name="T47" fmla="*/ 575 h 1564"/>
                <a:gd name="T48" fmla="*/ 1924 w 2310"/>
                <a:gd name="T49" fmla="*/ 659 h 1564"/>
                <a:gd name="T50" fmla="*/ 2024 w 2310"/>
                <a:gd name="T51" fmla="*/ 789 h 1564"/>
                <a:gd name="T52" fmla="*/ 2133 w 2310"/>
                <a:gd name="T53" fmla="*/ 942 h 1564"/>
                <a:gd name="T54" fmla="*/ 2249 w 2310"/>
                <a:gd name="T55" fmla="*/ 1117 h 1564"/>
                <a:gd name="T56" fmla="*/ 2302 w 2310"/>
                <a:gd name="T57" fmla="*/ 1256 h 1564"/>
                <a:gd name="T58" fmla="*/ 2288 w 2310"/>
                <a:gd name="T59" fmla="*/ 1344 h 1564"/>
                <a:gd name="T60" fmla="*/ 2272 w 2310"/>
                <a:gd name="T61" fmla="*/ 1432 h 1564"/>
                <a:gd name="T62" fmla="*/ 2258 w 2310"/>
                <a:gd name="T63" fmla="*/ 1520 h 1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10" h="1564">
                  <a:moveTo>
                    <a:pt x="2250" y="1564"/>
                  </a:moveTo>
                  <a:lnTo>
                    <a:pt x="2197" y="1524"/>
                  </a:lnTo>
                  <a:lnTo>
                    <a:pt x="2143" y="1484"/>
                  </a:lnTo>
                  <a:lnTo>
                    <a:pt x="2092" y="1443"/>
                  </a:lnTo>
                  <a:lnTo>
                    <a:pt x="2040" y="1403"/>
                  </a:lnTo>
                  <a:lnTo>
                    <a:pt x="1988" y="1364"/>
                  </a:lnTo>
                  <a:lnTo>
                    <a:pt x="1936" y="1326"/>
                  </a:lnTo>
                  <a:lnTo>
                    <a:pt x="1910" y="1309"/>
                  </a:lnTo>
                  <a:lnTo>
                    <a:pt x="1883" y="1291"/>
                  </a:lnTo>
                  <a:lnTo>
                    <a:pt x="1857" y="1274"/>
                  </a:lnTo>
                  <a:lnTo>
                    <a:pt x="1829" y="1257"/>
                  </a:lnTo>
                  <a:lnTo>
                    <a:pt x="1802" y="1242"/>
                  </a:lnTo>
                  <a:lnTo>
                    <a:pt x="1774" y="1227"/>
                  </a:lnTo>
                  <a:lnTo>
                    <a:pt x="1745" y="1213"/>
                  </a:lnTo>
                  <a:lnTo>
                    <a:pt x="1718" y="1199"/>
                  </a:lnTo>
                  <a:lnTo>
                    <a:pt x="1688" y="1187"/>
                  </a:lnTo>
                  <a:lnTo>
                    <a:pt x="1659" y="1176"/>
                  </a:lnTo>
                  <a:lnTo>
                    <a:pt x="1628" y="1165"/>
                  </a:lnTo>
                  <a:lnTo>
                    <a:pt x="1598" y="1156"/>
                  </a:lnTo>
                  <a:lnTo>
                    <a:pt x="1565" y="1147"/>
                  </a:lnTo>
                  <a:lnTo>
                    <a:pt x="1533" y="1140"/>
                  </a:lnTo>
                  <a:lnTo>
                    <a:pt x="1500" y="1135"/>
                  </a:lnTo>
                  <a:lnTo>
                    <a:pt x="1466" y="1130"/>
                  </a:lnTo>
                  <a:lnTo>
                    <a:pt x="1432" y="1127"/>
                  </a:lnTo>
                  <a:lnTo>
                    <a:pt x="1396" y="1125"/>
                  </a:lnTo>
                  <a:lnTo>
                    <a:pt x="1360" y="1125"/>
                  </a:lnTo>
                  <a:lnTo>
                    <a:pt x="1322" y="1126"/>
                  </a:lnTo>
                  <a:lnTo>
                    <a:pt x="592" y="1290"/>
                  </a:lnTo>
                  <a:lnTo>
                    <a:pt x="68" y="825"/>
                  </a:lnTo>
                  <a:lnTo>
                    <a:pt x="0" y="792"/>
                  </a:lnTo>
                  <a:lnTo>
                    <a:pt x="123" y="0"/>
                  </a:lnTo>
                  <a:lnTo>
                    <a:pt x="308" y="121"/>
                  </a:lnTo>
                  <a:lnTo>
                    <a:pt x="1571" y="361"/>
                  </a:lnTo>
                  <a:lnTo>
                    <a:pt x="1587" y="365"/>
                  </a:lnTo>
                  <a:lnTo>
                    <a:pt x="1602" y="369"/>
                  </a:lnTo>
                  <a:lnTo>
                    <a:pt x="1619" y="376"/>
                  </a:lnTo>
                  <a:lnTo>
                    <a:pt x="1635" y="385"/>
                  </a:lnTo>
                  <a:lnTo>
                    <a:pt x="1652" y="395"/>
                  </a:lnTo>
                  <a:lnTo>
                    <a:pt x="1670" y="406"/>
                  </a:lnTo>
                  <a:lnTo>
                    <a:pt x="1689" y="418"/>
                  </a:lnTo>
                  <a:lnTo>
                    <a:pt x="1708" y="433"/>
                  </a:lnTo>
                  <a:lnTo>
                    <a:pt x="1727" y="448"/>
                  </a:lnTo>
                  <a:lnTo>
                    <a:pt x="1747" y="466"/>
                  </a:lnTo>
                  <a:lnTo>
                    <a:pt x="1767" y="485"/>
                  </a:lnTo>
                  <a:lnTo>
                    <a:pt x="1788" y="505"/>
                  </a:lnTo>
                  <a:lnTo>
                    <a:pt x="1809" y="527"/>
                  </a:lnTo>
                  <a:lnTo>
                    <a:pt x="1831" y="551"/>
                  </a:lnTo>
                  <a:lnTo>
                    <a:pt x="1853" y="575"/>
                  </a:lnTo>
                  <a:lnTo>
                    <a:pt x="1877" y="602"/>
                  </a:lnTo>
                  <a:lnTo>
                    <a:pt x="1924" y="659"/>
                  </a:lnTo>
                  <a:lnTo>
                    <a:pt x="1973" y="721"/>
                  </a:lnTo>
                  <a:lnTo>
                    <a:pt x="2024" y="789"/>
                  </a:lnTo>
                  <a:lnTo>
                    <a:pt x="2078" y="863"/>
                  </a:lnTo>
                  <a:lnTo>
                    <a:pt x="2133" y="942"/>
                  </a:lnTo>
                  <a:lnTo>
                    <a:pt x="2190" y="1027"/>
                  </a:lnTo>
                  <a:lnTo>
                    <a:pt x="2249" y="1117"/>
                  </a:lnTo>
                  <a:lnTo>
                    <a:pt x="2310" y="1212"/>
                  </a:lnTo>
                  <a:lnTo>
                    <a:pt x="2302" y="1256"/>
                  </a:lnTo>
                  <a:lnTo>
                    <a:pt x="2296" y="1300"/>
                  </a:lnTo>
                  <a:lnTo>
                    <a:pt x="2288" y="1344"/>
                  </a:lnTo>
                  <a:lnTo>
                    <a:pt x="2280" y="1388"/>
                  </a:lnTo>
                  <a:lnTo>
                    <a:pt x="2272" y="1432"/>
                  </a:lnTo>
                  <a:lnTo>
                    <a:pt x="2266" y="1476"/>
                  </a:lnTo>
                  <a:lnTo>
                    <a:pt x="2258" y="1520"/>
                  </a:lnTo>
                  <a:lnTo>
                    <a:pt x="2250" y="156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948" y="2950"/>
              <a:ext cx="289" cy="394"/>
            </a:xfrm>
            <a:custGeom>
              <a:avLst/>
              <a:gdLst>
                <a:gd name="T0" fmla="*/ 301 w 2608"/>
                <a:gd name="T1" fmla="*/ 183 h 3542"/>
                <a:gd name="T2" fmla="*/ 596 w 2608"/>
                <a:gd name="T3" fmla="*/ 456 h 3542"/>
                <a:gd name="T4" fmla="*/ 891 w 2608"/>
                <a:gd name="T5" fmla="*/ 727 h 3542"/>
                <a:gd name="T6" fmla="*/ 1112 w 2608"/>
                <a:gd name="T7" fmla="*/ 918 h 3542"/>
                <a:gd name="T8" fmla="*/ 1333 w 2608"/>
                <a:gd name="T9" fmla="*/ 1093 h 3542"/>
                <a:gd name="T10" fmla="*/ 1553 w 2608"/>
                <a:gd name="T11" fmla="*/ 1245 h 3542"/>
                <a:gd name="T12" fmla="*/ 1773 w 2608"/>
                <a:gd name="T13" fmla="*/ 1366 h 3542"/>
                <a:gd name="T14" fmla="*/ 1993 w 2608"/>
                <a:gd name="T15" fmla="*/ 1451 h 3542"/>
                <a:gd name="T16" fmla="*/ 2212 w 2608"/>
                <a:gd name="T17" fmla="*/ 1492 h 3542"/>
                <a:gd name="T18" fmla="*/ 2430 w 2608"/>
                <a:gd name="T19" fmla="*/ 1483 h 3542"/>
                <a:gd name="T20" fmla="*/ 2538 w 2608"/>
                <a:gd name="T21" fmla="*/ 1542 h 3542"/>
                <a:gd name="T22" fmla="*/ 2577 w 2608"/>
                <a:gd name="T23" fmla="*/ 1649 h 3542"/>
                <a:gd name="T24" fmla="*/ 2600 w 2608"/>
                <a:gd name="T25" fmla="*/ 1751 h 3542"/>
                <a:gd name="T26" fmla="*/ 2608 w 2608"/>
                <a:gd name="T27" fmla="*/ 1845 h 3542"/>
                <a:gd name="T28" fmla="*/ 2598 w 2608"/>
                <a:gd name="T29" fmla="*/ 1933 h 3542"/>
                <a:gd name="T30" fmla="*/ 2573 w 2608"/>
                <a:gd name="T31" fmla="*/ 2016 h 3542"/>
                <a:gd name="T32" fmla="*/ 2530 w 2608"/>
                <a:gd name="T33" fmla="*/ 2093 h 3542"/>
                <a:gd name="T34" fmla="*/ 2471 w 2608"/>
                <a:gd name="T35" fmla="*/ 2163 h 3542"/>
                <a:gd name="T36" fmla="*/ 2397 w 2608"/>
                <a:gd name="T37" fmla="*/ 2228 h 3542"/>
                <a:gd name="T38" fmla="*/ 2306 w 2608"/>
                <a:gd name="T39" fmla="*/ 2287 h 3542"/>
                <a:gd name="T40" fmla="*/ 2199 w 2608"/>
                <a:gd name="T41" fmla="*/ 2339 h 3542"/>
                <a:gd name="T42" fmla="*/ 2226 w 2608"/>
                <a:gd name="T43" fmla="*/ 2501 h 3542"/>
                <a:gd name="T44" fmla="*/ 2232 w 2608"/>
                <a:gd name="T45" fmla="*/ 2651 h 3542"/>
                <a:gd name="T46" fmla="*/ 2220 w 2608"/>
                <a:gd name="T47" fmla="*/ 2791 h 3542"/>
                <a:gd name="T48" fmla="*/ 2190 w 2608"/>
                <a:gd name="T49" fmla="*/ 2921 h 3542"/>
                <a:gd name="T50" fmla="*/ 2141 w 2608"/>
                <a:gd name="T51" fmla="*/ 3040 h 3542"/>
                <a:gd name="T52" fmla="*/ 2077 w 2608"/>
                <a:gd name="T53" fmla="*/ 3150 h 3542"/>
                <a:gd name="T54" fmla="*/ 1995 w 2608"/>
                <a:gd name="T55" fmla="*/ 3251 h 3542"/>
                <a:gd name="T56" fmla="*/ 1897 w 2608"/>
                <a:gd name="T57" fmla="*/ 3341 h 3542"/>
                <a:gd name="T58" fmla="*/ 1783 w 2608"/>
                <a:gd name="T59" fmla="*/ 3423 h 3542"/>
                <a:gd name="T60" fmla="*/ 1657 w 2608"/>
                <a:gd name="T61" fmla="*/ 3498 h 3542"/>
                <a:gd name="T62" fmla="*/ 1549 w 2608"/>
                <a:gd name="T63" fmla="*/ 3456 h 3542"/>
                <a:gd name="T64" fmla="*/ 1513 w 2608"/>
                <a:gd name="T65" fmla="*/ 3197 h 3542"/>
                <a:gd name="T66" fmla="*/ 1453 w 2608"/>
                <a:gd name="T67" fmla="*/ 2766 h 3542"/>
                <a:gd name="T68" fmla="*/ 1403 w 2608"/>
                <a:gd name="T69" fmla="*/ 2503 h 3542"/>
                <a:gd name="T70" fmla="*/ 1332 w 2608"/>
                <a:gd name="T71" fmla="*/ 2234 h 3542"/>
                <a:gd name="T72" fmla="*/ 1231 w 2608"/>
                <a:gd name="T73" fmla="*/ 1958 h 3542"/>
                <a:gd name="T74" fmla="*/ 1092 w 2608"/>
                <a:gd name="T75" fmla="*/ 1670 h 3542"/>
                <a:gd name="T76" fmla="*/ 906 w 2608"/>
                <a:gd name="T77" fmla="*/ 1371 h 3542"/>
                <a:gd name="T78" fmla="*/ 666 w 2608"/>
                <a:gd name="T79" fmla="*/ 1056 h 3542"/>
                <a:gd name="T80" fmla="*/ 362 w 2608"/>
                <a:gd name="T81" fmla="*/ 723 h 3542"/>
                <a:gd name="T82" fmla="*/ 47 w 2608"/>
                <a:gd name="T83" fmla="*/ 411 h 3542"/>
                <a:gd name="T84" fmla="*/ 331 w 2608"/>
                <a:gd name="T85" fmla="*/ 633 h 3542"/>
                <a:gd name="T86" fmla="*/ 587 w 2608"/>
                <a:gd name="T87" fmla="*/ 858 h 3542"/>
                <a:gd name="T88" fmla="*/ 817 w 2608"/>
                <a:gd name="T89" fmla="*/ 1084 h 3542"/>
                <a:gd name="T90" fmla="*/ 1020 w 2608"/>
                <a:gd name="T91" fmla="*/ 1311 h 3542"/>
                <a:gd name="T92" fmla="*/ 1196 w 2608"/>
                <a:gd name="T93" fmla="*/ 1538 h 3542"/>
                <a:gd name="T94" fmla="*/ 1346 w 2608"/>
                <a:gd name="T95" fmla="*/ 1764 h 3542"/>
                <a:gd name="T96" fmla="*/ 1470 w 2608"/>
                <a:gd name="T97" fmla="*/ 1990 h 3542"/>
                <a:gd name="T98" fmla="*/ 1567 w 2608"/>
                <a:gd name="T99" fmla="*/ 2214 h 3542"/>
                <a:gd name="T100" fmla="*/ 1638 w 2608"/>
                <a:gd name="T101" fmla="*/ 2436 h 3542"/>
                <a:gd name="T102" fmla="*/ 1683 w 2608"/>
                <a:gd name="T103" fmla="*/ 2654 h 3542"/>
                <a:gd name="T104" fmla="*/ 1707 w 2608"/>
                <a:gd name="T105" fmla="*/ 2738 h 3542"/>
                <a:gd name="T106" fmla="*/ 1728 w 2608"/>
                <a:gd name="T107" fmla="*/ 2554 h 3542"/>
                <a:gd name="T108" fmla="*/ 1740 w 2608"/>
                <a:gd name="T109" fmla="*/ 2368 h 3542"/>
                <a:gd name="T110" fmla="*/ 1739 w 2608"/>
                <a:gd name="T111" fmla="*/ 2242 h 3542"/>
                <a:gd name="T112" fmla="*/ 1733 w 2608"/>
                <a:gd name="T113" fmla="*/ 2146 h 3542"/>
                <a:gd name="T114" fmla="*/ 1720 w 2608"/>
                <a:gd name="T115" fmla="*/ 2048 h 3542"/>
                <a:gd name="T116" fmla="*/ 1700 w 2608"/>
                <a:gd name="T117" fmla="*/ 1949 h 3542"/>
                <a:gd name="T118" fmla="*/ 1671 w 2608"/>
                <a:gd name="T119" fmla="*/ 1849 h 3542"/>
                <a:gd name="T120" fmla="*/ 2096 w 2608"/>
                <a:gd name="T121" fmla="*/ 1937 h 3542"/>
                <a:gd name="T122" fmla="*/ 0 w 2608"/>
                <a:gd name="T123" fmla="*/ 359 h 3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08" h="3542">
                  <a:moveTo>
                    <a:pt x="153" y="50"/>
                  </a:moveTo>
                  <a:lnTo>
                    <a:pt x="226" y="116"/>
                  </a:lnTo>
                  <a:lnTo>
                    <a:pt x="301" y="183"/>
                  </a:lnTo>
                  <a:lnTo>
                    <a:pt x="374" y="251"/>
                  </a:lnTo>
                  <a:lnTo>
                    <a:pt x="448" y="319"/>
                  </a:lnTo>
                  <a:lnTo>
                    <a:pt x="596" y="456"/>
                  </a:lnTo>
                  <a:lnTo>
                    <a:pt x="743" y="593"/>
                  </a:lnTo>
                  <a:lnTo>
                    <a:pt x="817" y="660"/>
                  </a:lnTo>
                  <a:lnTo>
                    <a:pt x="891" y="727"/>
                  </a:lnTo>
                  <a:lnTo>
                    <a:pt x="965" y="792"/>
                  </a:lnTo>
                  <a:lnTo>
                    <a:pt x="1039" y="856"/>
                  </a:lnTo>
                  <a:lnTo>
                    <a:pt x="1112" y="918"/>
                  </a:lnTo>
                  <a:lnTo>
                    <a:pt x="1186" y="980"/>
                  </a:lnTo>
                  <a:lnTo>
                    <a:pt x="1260" y="1037"/>
                  </a:lnTo>
                  <a:lnTo>
                    <a:pt x="1333" y="1093"/>
                  </a:lnTo>
                  <a:lnTo>
                    <a:pt x="1407" y="1147"/>
                  </a:lnTo>
                  <a:lnTo>
                    <a:pt x="1480" y="1198"/>
                  </a:lnTo>
                  <a:lnTo>
                    <a:pt x="1553" y="1245"/>
                  </a:lnTo>
                  <a:lnTo>
                    <a:pt x="1627" y="1289"/>
                  </a:lnTo>
                  <a:lnTo>
                    <a:pt x="1700" y="1329"/>
                  </a:lnTo>
                  <a:lnTo>
                    <a:pt x="1773" y="1366"/>
                  </a:lnTo>
                  <a:lnTo>
                    <a:pt x="1847" y="1399"/>
                  </a:lnTo>
                  <a:lnTo>
                    <a:pt x="1920" y="1428"/>
                  </a:lnTo>
                  <a:lnTo>
                    <a:pt x="1993" y="1451"/>
                  </a:lnTo>
                  <a:lnTo>
                    <a:pt x="2066" y="1470"/>
                  </a:lnTo>
                  <a:lnTo>
                    <a:pt x="2139" y="1483"/>
                  </a:lnTo>
                  <a:lnTo>
                    <a:pt x="2212" y="1492"/>
                  </a:lnTo>
                  <a:lnTo>
                    <a:pt x="2285" y="1494"/>
                  </a:lnTo>
                  <a:lnTo>
                    <a:pt x="2357" y="1492"/>
                  </a:lnTo>
                  <a:lnTo>
                    <a:pt x="2430" y="1483"/>
                  </a:lnTo>
                  <a:lnTo>
                    <a:pt x="2503" y="1468"/>
                  </a:lnTo>
                  <a:lnTo>
                    <a:pt x="2521" y="1506"/>
                  </a:lnTo>
                  <a:lnTo>
                    <a:pt x="2538" y="1542"/>
                  </a:lnTo>
                  <a:lnTo>
                    <a:pt x="2553" y="1579"/>
                  </a:lnTo>
                  <a:lnTo>
                    <a:pt x="2566" y="1615"/>
                  </a:lnTo>
                  <a:lnTo>
                    <a:pt x="2577" y="1649"/>
                  </a:lnTo>
                  <a:lnTo>
                    <a:pt x="2587" y="1684"/>
                  </a:lnTo>
                  <a:lnTo>
                    <a:pt x="2595" y="1717"/>
                  </a:lnTo>
                  <a:lnTo>
                    <a:pt x="2600" y="1751"/>
                  </a:lnTo>
                  <a:lnTo>
                    <a:pt x="2605" y="1782"/>
                  </a:lnTo>
                  <a:lnTo>
                    <a:pt x="2607" y="1814"/>
                  </a:lnTo>
                  <a:lnTo>
                    <a:pt x="2608" y="1845"/>
                  </a:lnTo>
                  <a:lnTo>
                    <a:pt x="2606" y="1875"/>
                  </a:lnTo>
                  <a:lnTo>
                    <a:pt x="2603" y="1904"/>
                  </a:lnTo>
                  <a:lnTo>
                    <a:pt x="2598" y="1933"/>
                  </a:lnTo>
                  <a:lnTo>
                    <a:pt x="2591" y="1961"/>
                  </a:lnTo>
                  <a:lnTo>
                    <a:pt x="2583" y="1989"/>
                  </a:lnTo>
                  <a:lnTo>
                    <a:pt x="2573" y="2016"/>
                  </a:lnTo>
                  <a:lnTo>
                    <a:pt x="2560" y="2043"/>
                  </a:lnTo>
                  <a:lnTo>
                    <a:pt x="2546" y="2068"/>
                  </a:lnTo>
                  <a:lnTo>
                    <a:pt x="2530" y="2093"/>
                  </a:lnTo>
                  <a:lnTo>
                    <a:pt x="2513" y="2117"/>
                  </a:lnTo>
                  <a:lnTo>
                    <a:pt x="2493" y="2141"/>
                  </a:lnTo>
                  <a:lnTo>
                    <a:pt x="2471" y="2163"/>
                  </a:lnTo>
                  <a:lnTo>
                    <a:pt x="2448" y="2185"/>
                  </a:lnTo>
                  <a:lnTo>
                    <a:pt x="2424" y="2208"/>
                  </a:lnTo>
                  <a:lnTo>
                    <a:pt x="2397" y="2228"/>
                  </a:lnTo>
                  <a:lnTo>
                    <a:pt x="2368" y="2248"/>
                  </a:lnTo>
                  <a:lnTo>
                    <a:pt x="2338" y="2268"/>
                  </a:lnTo>
                  <a:lnTo>
                    <a:pt x="2306" y="2287"/>
                  </a:lnTo>
                  <a:lnTo>
                    <a:pt x="2272" y="2304"/>
                  </a:lnTo>
                  <a:lnTo>
                    <a:pt x="2237" y="2322"/>
                  </a:lnTo>
                  <a:lnTo>
                    <a:pt x="2199" y="2339"/>
                  </a:lnTo>
                  <a:lnTo>
                    <a:pt x="2210" y="2394"/>
                  </a:lnTo>
                  <a:lnTo>
                    <a:pt x="2219" y="2448"/>
                  </a:lnTo>
                  <a:lnTo>
                    <a:pt x="2226" y="2501"/>
                  </a:lnTo>
                  <a:lnTo>
                    <a:pt x="2230" y="2552"/>
                  </a:lnTo>
                  <a:lnTo>
                    <a:pt x="2232" y="2602"/>
                  </a:lnTo>
                  <a:lnTo>
                    <a:pt x="2232" y="2651"/>
                  </a:lnTo>
                  <a:lnTo>
                    <a:pt x="2230" y="2699"/>
                  </a:lnTo>
                  <a:lnTo>
                    <a:pt x="2226" y="2746"/>
                  </a:lnTo>
                  <a:lnTo>
                    <a:pt x="2220" y="2791"/>
                  </a:lnTo>
                  <a:lnTo>
                    <a:pt x="2212" y="2836"/>
                  </a:lnTo>
                  <a:lnTo>
                    <a:pt x="2201" y="2879"/>
                  </a:lnTo>
                  <a:lnTo>
                    <a:pt x="2190" y="2921"/>
                  </a:lnTo>
                  <a:lnTo>
                    <a:pt x="2176" y="2962"/>
                  </a:lnTo>
                  <a:lnTo>
                    <a:pt x="2159" y="3002"/>
                  </a:lnTo>
                  <a:lnTo>
                    <a:pt x="2141" y="3040"/>
                  </a:lnTo>
                  <a:lnTo>
                    <a:pt x="2121" y="3078"/>
                  </a:lnTo>
                  <a:lnTo>
                    <a:pt x="2100" y="3115"/>
                  </a:lnTo>
                  <a:lnTo>
                    <a:pt x="2077" y="3150"/>
                  </a:lnTo>
                  <a:lnTo>
                    <a:pt x="2051" y="3185"/>
                  </a:lnTo>
                  <a:lnTo>
                    <a:pt x="2023" y="3218"/>
                  </a:lnTo>
                  <a:lnTo>
                    <a:pt x="1995" y="3251"/>
                  </a:lnTo>
                  <a:lnTo>
                    <a:pt x="1963" y="3282"/>
                  </a:lnTo>
                  <a:lnTo>
                    <a:pt x="1931" y="3312"/>
                  </a:lnTo>
                  <a:lnTo>
                    <a:pt x="1897" y="3341"/>
                  </a:lnTo>
                  <a:lnTo>
                    <a:pt x="1861" y="3370"/>
                  </a:lnTo>
                  <a:lnTo>
                    <a:pt x="1823" y="3398"/>
                  </a:lnTo>
                  <a:lnTo>
                    <a:pt x="1783" y="3423"/>
                  </a:lnTo>
                  <a:lnTo>
                    <a:pt x="1743" y="3449"/>
                  </a:lnTo>
                  <a:lnTo>
                    <a:pt x="1700" y="3473"/>
                  </a:lnTo>
                  <a:lnTo>
                    <a:pt x="1657" y="3498"/>
                  </a:lnTo>
                  <a:lnTo>
                    <a:pt x="1610" y="3520"/>
                  </a:lnTo>
                  <a:lnTo>
                    <a:pt x="1563" y="3542"/>
                  </a:lnTo>
                  <a:lnTo>
                    <a:pt x="1549" y="3456"/>
                  </a:lnTo>
                  <a:lnTo>
                    <a:pt x="1537" y="3369"/>
                  </a:lnTo>
                  <a:lnTo>
                    <a:pt x="1524" y="3283"/>
                  </a:lnTo>
                  <a:lnTo>
                    <a:pt x="1513" y="3197"/>
                  </a:lnTo>
                  <a:lnTo>
                    <a:pt x="1491" y="3024"/>
                  </a:lnTo>
                  <a:lnTo>
                    <a:pt x="1467" y="2852"/>
                  </a:lnTo>
                  <a:lnTo>
                    <a:pt x="1453" y="2766"/>
                  </a:lnTo>
                  <a:lnTo>
                    <a:pt x="1438" y="2678"/>
                  </a:lnTo>
                  <a:lnTo>
                    <a:pt x="1421" y="2591"/>
                  </a:lnTo>
                  <a:lnTo>
                    <a:pt x="1403" y="2503"/>
                  </a:lnTo>
                  <a:lnTo>
                    <a:pt x="1382" y="2414"/>
                  </a:lnTo>
                  <a:lnTo>
                    <a:pt x="1359" y="2325"/>
                  </a:lnTo>
                  <a:lnTo>
                    <a:pt x="1332" y="2234"/>
                  </a:lnTo>
                  <a:lnTo>
                    <a:pt x="1302" y="2143"/>
                  </a:lnTo>
                  <a:lnTo>
                    <a:pt x="1269" y="2050"/>
                  </a:lnTo>
                  <a:lnTo>
                    <a:pt x="1231" y="1958"/>
                  </a:lnTo>
                  <a:lnTo>
                    <a:pt x="1190" y="1863"/>
                  </a:lnTo>
                  <a:lnTo>
                    <a:pt x="1143" y="1767"/>
                  </a:lnTo>
                  <a:lnTo>
                    <a:pt x="1092" y="1670"/>
                  </a:lnTo>
                  <a:lnTo>
                    <a:pt x="1036" y="1572"/>
                  </a:lnTo>
                  <a:lnTo>
                    <a:pt x="974" y="1472"/>
                  </a:lnTo>
                  <a:lnTo>
                    <a:pt x="906" y="1371"/>
                  </a:lnTo>
                  <a:lnTo>
                    <a:pt x="833" y="1268"/>
                  </a:lnTo>
                  <a:lnTo>
                    <a:pt x="753" y="1162"/>
                  </a:lnTo>
                  <a:lnTo>
                    <a:pt x="666" y="1056"/>
                  </a:lnTo>
                  <a:lnTo>
                    <a:pt x="572" y="947"/>
                  </a:lnTo>
                  <a:lnTo>
                    <a:pt x="471" y="837"/>
                  </a:lnTo>
                  <a:lnTo>
                    <a:pt x="362" y="723"/>
                  </a:lnTo>
                  <a:lnTo>
                    <a:pt x="245" y="608"/>
                  </a:lnTo>
                  <a:lnTo>
                    <a:pt x="119" y="491"/>
                  </a:lnTo>
                  <a:lnTo>
                    <a:pt x="47" y="411"/>
                  </a:lnTo>
                  <a:lnTo>
                    <a:pt x="145" y="485"/>
                  </a:lnTo>
                  <a:lnTo>
                    <a:pt x="239" y="559"/>
                  </a:lnTo>
                  <a:lnTo>
                    <a:pt x="331" y="633"/>
                  </a:lnTo>
                  <a:lnTo>
                    <a:pt x="419" y="708"/>
                  </a:lnTo>
                  <a:lnTo>
                    <a:pt x="505" y="783"/>
                  </a:lnTo>
                  <a:lnTo>
                    <a:pt x="587" y="858"/>
                  </a:lnTo>
                  <a:lnTo>
                    <a:pt x="666" y="933"/>
                  </a:lnTo>
                  <a:lnTo>
                    <a:pt x="743" y="1009"/>
                  </a:lnTo>
                  <a:lnTo>
                    <a:pt x="817" y="1084"/>
                  </a:lnTo>
                  <a:lnTo>
                    <a:pt x="887" y="1159"/>
                  </a:lnTo>
                  <a:lnTo>
                    <a:pt x="955" y="1235"/>
                  </a:lnTo>
                  <a:lnTo>
                    <a:pt x="1020" y="1311"/>
                  </a:lnTo>
                  <a:lnTo>
                    <a:pt x="1082" y="1386"/>
                  </a:lnTo>
                  <a:lnTo>
                    <a:pt x="1141" y="1462"/>
                  </a:lnTo>
                  <a:lnTo>
                    <a:pt x="1196" y="1538"/>
                  </a:lnTo>
                  <a:lnTo>
                    <a:pt x="1250" y="1614"/>
                  </a:lnTo>
                  <a:lnTo>
                    <a:pt x="1300" y="1688"/>
                  </a:lnTo>
                  <a:lnTo>
                    <a:pt x="1346" y="1764"/>
                  </a:lnTo>
                  <a:lnTo>
                    <a:pt x="1391" y="1840"/>
                  </a:lnTo>
                  <a:lnTo>
                    <a:pt x="1432" y="1914"/>
                  </a:lnTo>
                  <a:lnTo>
                    <a:pt x="1470" y="1990"/>
                  </a:lnTo>
                  <a:lnTo>
                    <a:pt x="1505" y="2065"/>
                  </a:lnTo>
                  <a:lnTo>
                    <a:pt x="1538" y="2140"/>
                  </a:lnTo>
                  <a:lnTo>
                    <a:pt x="1567" y="2214"/>
                  </a:lnTo>
                  <a:lnTo>
                    <a:pt x="1593" y="2288"/>
                  </a:lnTo>
                  <a:lnTo>
                    <a:pt x="1618" y="2361"/>
                  </a:lnTo>
                  <a:lnTo>
                    <a:pt x="1638" y="2436"/>
                  </a:lnTo>
                  <a:lnTo>
                    <a:pt x="1656" y="2508"/>
                  </a:lnTo>
                  <a:lnTo>
                    <a:pt x="1671" y="2582"/>
                  </a:lnTo>
                  <a:lnTo>
                    <a:pt x="1683" y="2654"/>
                  </a:lnTo>
                  <a:lnTo>
                    <a:pt x="1692" y="2727"/>
                  </a:lnTo>
                  <a:lnTo>
                    <a:pt x="1699" y="2798"/>
                  </a:lnTo>
                  <a:lnTo>
                    <a:pt x="1707" y="2738"/>
                  </a:lnTo>
                  <a:lnTo>
                    <a:pt x="1713" y="2677"/>
                  </a:lnTo>
                  <a:lnTo>
                    <a:pt x="1721" y="2615"/>
                  </a:lnTo>
                  <a:lnTo>
                    <a:pt x="1728" y="2554"/>
                  </a:lnTo>
                  <a:lnTo>
                    <a:pt x="1733" y="2493"/>
                  </a:lnTo>
                  <a:lnTo>
                    <a:pt x="1737" y="2430"/>
                  </a:lnTo>
                  <a:lnTo>
                    <a:pt x="1740" y="2368"/>
                  </a:lnTo>
                  <a:lnTo>
                    <a:pt x="1741" y="2306"/>
                  </a:lnTo>
                  <a:lnTo>
                    <a:pt x="1740" y="2273"/>
                  </a:lnTo>
                  <a:lnTo>
                    <a:pt x="1739" y="2242"/>
                  </a:lnTo>
                  <a:lnTo>
                    <a:pt x="1738" y="2210"/>
                  </a:lnTo>
                  <a:lnTo>
                    <a:pt x="1736" y="2179"/>
                  </a:lnTo>
                  <a:lnTo>
                    <a:pt x="1733" y="2146"/>
                  </a:lnTo>
                  <a:lnTo>
                    <a:pt x="1729" y="2114"/>
                  </a:lnTo>
                  <a:lnTo>
                    <a:pt x="1726" y="2082"/>
                  </a:lnTo>
                  <a:lnTo>
                    <a:pt x="1720" y="2048"/>
                  </a:lnTo>
                  <a:lnTo>
                    <a:pt x="1714" y="2016"/>
                  </a:lnTo>
                  <a:lnTo>
                    <a:pt x="1708" y="1982"/>
                  </a:lnTo>
                  <a:lnTo>
                    <a:pt x="1700" y="1949"/>
                  </a:lnTo>
                  <a:lnTo>
                    <a:pt x="1691" y="1916"/>
                  </a:lnTo>
                  <a:lnTo>
                    <a:pt x="1682" y="1882"/>
                  </a:lnTo>
                  <a:lnTo>
                    <a:pt x="1671" y="1849"/>
                  </a:lnTo>
                  <a:lnTo>
                    <a:pt x="1660" y="1815"/>
                  </a:lnTo>
                  <a:lnTo>
                    <a:pt x="1647" y="1781"/>
                  </a:lnTo>
                  <a:lnTo>
                    <a:pt x="2096" y="1937"/>
                  </a:lnTo>
                  <a:lnTo>
                    <a:pt x="2140" y="1913"/>
                  </a:lnTo>
                  <a:lnTo>
                    <a:pt x="47" y="410"/>
                  </a:lnTo>
                  <a:lnTo>
                    <a:pt x="0" y="359"/>
                  </a:lnTo>
                  <a:lnTo>
                    <a:pt x="56" y="0"/>
                  </a:lnTo>
                  <a:lnTo>
                    <a:pt x="153" y="5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1062" y="2207"/>
              <a:ext cx="269" cy="216"/>
            </a:xfrm>
            <a:custGeom>
              <a:avLst/>
              <a:gdLst>
                <a:gd name="T0" fmla="*/ 220 w 2419"/>
                <a:gd name="T1" fmla="*/ 1497 h 1946"/>
                <a:gd name="T2" fmla="*/ 442 w 2419"/>
                <a:gd name="T3" fmla="*/ 1586 h 1946"/>
                <a:gd name="T4" fmla="*/ 627 w 2419"/>
                <a:gd name="T5" fmla="*/ 1635 h 1946"/>
                <a:gd name="T6" fmla="*/ 779 w 2419"/>
                <a:gd name="T7" fmla="*/ 1648 h 1946"/>
                <a:gd name="T8" fmla="*/ 901 w 2419"/>
                <a:gd name="T9" fmla="*/ 1633 h 1946"/>
                <a:gd name="T10" fmla="*/ 996 w 2419"/>
                <a:gd name="T11" fmla="*/ 1597 h 1946"/>
                <a:gd name="T12" fmla="*/ 1067 w 2419"/>
                <a:gd name="T13" fmla="*/ 1545 h 1946"/>
                <a:gd name="T14" fmla="*/ 1117 w 2419"/>
                <a:gd name="T15" fmla="*/ 1486 h 1946"/>
                <a:gd name="T16" fmla="*/ 1150 w 2419"/>
                <a:gd name="T17" fmla="*/ 1424 h 1946"/>
                <a:gd name="T18" fmla="*/ 1169 w 2419"/>
                <a:gd name="T19" fmla="*/ 1369 h 1946"/>
                <a:gd name="T20" fmla="*/ 1177 w 2419"/>
                <a:gd name="T21" fmla="*/ 1324 h 1946"/>
                <a:gd name="T22" fmla="*/ 1209 w 2419"/>
                <a:gd name="T23" fmla="*/ 1043 h 1946"/>
                <a:gd name="T24" fmla="*/ 1266 w 2419"/>
                <a:gd name="T25" fmla="*/ 806 h 1946"/>
                <a:gd name="T26" fmla="*/ 1343 w 2419"/>
                <a:gd name="T27" fmla="*/ 609 h 1946"/>
                <a:gd name="T28" fmla="*/ 1439 w 2419"/>
                <a:gd name="T29" fmla="*/ 448 h 1946"/>
                <a:gd name="T30" fmla="*/ 1553 w 2419"/>
                <a:gd name="T31" fmla="*/ 319 h 1946"/>
                <a:gd name="T32" fmla="*/ 1682 w 2419"/>
                <a:gd name="T33" fmla="*/ 219 h 1946"/>
                <a:gd name="T34" fmla="*/ 1823 w 2419"/>
                <a:gd name="T35" fmla="*/ 142 h 1946"/>
                <a:gd name="T36" fmla="*/ 1975 w 2419"/>
                <a:gd name="T37" fmla="*/ 85 h 1946"/>
                <a:gd name="T38" fmla="*/ 2136 w 2419"/>
                <a:gd name="T39" fmla="*/ 44 h 1946"/>
                <a:gd name="T40" fmla="*/ 2304 w 2419"/>
                <a:gd name="T41" fmla="*/ 16 h 1946"/>
                <a:gd name="T42" fmla="*/ 2416 w 2419"/>
                <a:gd name="T43" fmla="*/ 43 h 1946"/>
                <a:gd name="T44" fmla="*/ 2412 w 2419"/>
                <a:gd name="T45" fmla="*/ 166 h 1946"/>
                <a:gd name="T46" fmla="*/ 2407 w 2419"/>
                <a:gd name="T47" fmla="*/ 290 h 1946"/>
                <a:gd name="T48" fmla="*/ 2291 w 2419"/>
                <a:gd name="T49" fmla="*/ 324 h 1946"/>
                <a:gd name="T50" fmla="*/ 2140 w 2419"/>
                <a:gd name="T51" fmla="*/ 329 h 1946"/>
                <a:gd name="T52" fmla="*/ 2007 w 2419"/>
                <a:gd name="T53" fmla="*/ 355 h 1946"/>
                <a:gd name="T54" fmla="*/ 1895 w 2419"/>
                <a:gd name="T55" fmla="*/ 401 h 1946"/>
                <a:gd name="T56" fmla="*/ 1798 w 2419"/>
                <a:gd name="T57" fmla="*/ 472 h 1946"/>
                <a:gd name="T58" fmla="*/ 1717 w 2419"/>
                <a:gd name="T59" fmla="*/ 566 h 1946"/>
                <a:gd name="T60" fmla="*/ 1648 w 2419"/>
                <a:gd name="T61" fmla="*/ 684 h 1946"/>
                <a:gd name="T62" fmla="*/ 1590 w 2419"/>
                <a:gd name="T63" fmla="*/ 830 h 1946"/>
                <a:gd name="T64" fmla="*/ 1540 w 2419"/>
                <a:gd name="T65" fmla="*/ 1003 h 1946"/>
                <a:gd name="T66" fmla="*/ 1497 w 2419"/>
                <a:gd name="T67" fmla="*/ 1204 h 1946"/>
                <a:gd name="T68" fmla="*/ 1458 w 2419"/>
                <a:gd name="T69" fmla="*/ 1434 h 1946"/>
                <a:gd name="T70" fmla="*/ 1416 w 2419"/>
                <a:gd name="T71" fmla="*/ 1547 h 1946"/>
                <a:gd name="T72" fmla="*/ 1363 w 2419"/>
                <a:gd name="T73" fmla="*/ 1645 h 1946"/>
                <a:gd name="T74" fmla="*/ 1300 w 2419"/>
                <a:gd name="T75" fmla="*/ 1730 h 1946"/>
                <a:gd name="T76" fmla="*/ 1227 w 2419"/>
                <a:gd name="T77" fmla="*/ 1800 h 1946"/>
                <a:gd name="T78" fmla="*/ 1145 w 2419"/>
                <a:gd name="T79" fmla="*/ 1857 h 1946"/>
                <a:gd name="T80" fmla="*/ 1052 w 2419"/>
                <a:gd name="T81" fmla="*/ 1899 h 1946"/>
                <a:gd name="T82" fmla="*/ 949 w 2419"/>
                <a:gd name="T83" fmla="*/ 1928 h 1946"/>
                <a:gd name="T84" fmla="*/ 837 w 2419"/>
                <a:gd name="T85" fmla="*/ 1944 h 1946"/>
                <a:gd name="T86" fmla="*/ 715 w 2419"/>
                <a:gd name="T87" fmla="*/ 1945 h 1946"/>
                <a:gd name="T88" fmla="*/ 582 w 2419"/>
                <a:gd name="T89" fmla="*/ 1932 h 1946"/>
                <a:gd name="T90" fmla="*/ 289 w 2419"/>
                <a:gd name="T91" fmla="*/ 1731 h 1946"/>
                <a:gd name="T92" fmla="*/ 0 w 2419"/>
                <a:gd name="T93" fmla="*/ 1462 h 1946"/>
                <a:gd name="T94" fmla="*/ 23 w 2419"/>
                <a:gd name="T95" fmla="*/ 1430 h 1946"/>
                <a:gd name="T96" fmla="*/ 51 w 2419"/>
                <a:gd name="T97" fmla="*/ 1410 h 1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19" h="1946">
                  <a:moveTo>
                    <a:pt x="51" y="1410"/>
                  </a:moveTo>
                  <a:lnTo>
                    <a:pt x="138" y="1457"/>
                  </a:lnTo>
                  <a:lnTo>
                    <a:pt x="220" y="1497"/>
                  </a:lnTo>
                  <a:lnTo>
                    <a:pt x="299" y="1531"/>
                  </a:lnTo>
                  <a:lnTo>
                    <a:pt x="372" y="1561"/>
                  </a:lnTo>
                  <a:lnTo>
                    <a:pt x="442" y="1586"/>
                  </a:lnTo>
                  <a:lnTo>
                    <a:pt x="508" y="1607"/>
                  </a:lnTo>
                  <a:lnTo>
                    <a:pt x="569" y="1623"/>
                  </a:lnTo>
                  <a:lnTo>
                    <a:pt x="627" y="1635"/>
                  </a:lnTo>
                  <a:lnTo>
                    <a:pt x="681" y="1643"/>
                  </a:lnTo>
                  <a:lnTo>
                    <a:pt x="732" y="1647"/>
                  </a:lnTo>
                  <a:lnTo>
                    <a:pt x="779" y="1648"/>
                  </a:lnTo>
                  <a:lnTo>
                    <a:pt x="823" y="1646"/>
                  </a:lnTo>
                  <a:lnTo>
                    <a:pt x="863" y="1640"/>
                  </a:lnTo>
                  <a:lnTo>
                    <a:pt x="901" y="1633"/>
                  </a:lnTo>
                  <a:lnTo>
                    <a:pt x="936" y="1623"/>
                  </a:lnTo>
                  <a:lnTo>
                    <a:pt x="967" y="1610"/>
                  </a:lnTo>
                  <a:lnTo>
                    <a:pt x="996" y="1597"/>
                  </a:lnTo>
                  <a:lnTo>
                    <a:pt x="1022" y="1580"/>
                  </a:lnTo>
                  <a:lnTo>
                    <a:pt x="1046" y="1564"/>
                  </a:lnTo>
                  <a:lnTo>
                    <a:pt x="1067" y="1545"/>
                  </a:lnTo>
                  <a:lnTo>
                    <a:pt x="1086" y="1526"/>
                  </a:lnTo>
                  <a:lnTo>
                    <a:pt x="1102" y="1506"/>
                  </a:lnTo>
                  <a:lnTo>
                    <a:pt x="1117" y="1486"/>
                  </a:lnTo>
                  <a:lnTo>
                    <a:pt x="1130" y="1464"/>
                  </a:lnTo>
                  <a:lnTo>
                    <a:pt x="1141" y="1444"/>
                  </a:lnTo>
                  <a:lnTo>
                    <a:pt x="1150" y="1424"/>
                  </a:lnTo>
                  <a:lnTo>
                    <a:pt x="1158" y="1404"/>
                  </a:lnTo>
                  <a:lnTo>
                    <a:pt x="1164" y="1386"/>
                  </a:lnTo>
                  <a:lnTo>
                    <a:pt x="1169" y="1369"/>
                  </a:lnTo>
                  <a:lnTo>
                    <a:pt x="1173" y="1352"/>
                  </a:lnTo>
                  <a:lnTo>
                    <a:pt x="1175" y="1337"/>
                  </a:lnTo>
                  <a:lnTo>
                    <a:pt x="1177" y="1324"/>
                  </a:lnTo>
                  <a:lnTo>
                    <a:pt x="1185" y="1225"/>
                  </a:lnTo>
                  <a:lnTo>
                    <a:pt x="1196" y="1131"/>
                  </a:lnTo>
                  <a:lnTo>
                    <a:pt x="1209" y="1043"/>
                  </a:lnTo>
                  <a:lnTo>
                    <a:pt x="1226" y="960"/>
                  </a:lnTo>
                  <a:lnTo>
                    <a:pt x="1245" y="881"/>
                  </a:lnTo>
                  <a:lnTo>
                    <a:pt x="1266" y="806"/>
                  </a:lnTo>
                  <a:lnTo>
                    <a:pt x="1289" y="736"/>
                  </a:lnTo>
                  <a:lnTo>
                    <a:pt x="1315" y="670"/>
                  </a:lnTo>
                  <a:lnTo>
                    <a:pt x="1343" y="609"/>
                  </a:lnTo>
                  <a:lnTo>
                    <a:pt x="1374" y="552"/>
                  </a:lnTo>
                  <a:lnTo>
                    <a:pt x="1406" y="498"/>
                  </a:lnTo>
                  <a:lnTo>
                    <a:pt x="1439" y="448"/>
                  </a:lnTo>
                  <a:lnTo>
                    <a:pt x="1476" y="401"/>
                  </a:lnTo>
                  <a:lnTo>
                    <a:pt x="1514" y="359"/>
                  </a:lnTo>
                  <a:lnTo>
                    <a:pt x="1553" y="319"/>
                  </a:lnTo>
                  <a:lnTo>
                    <a:pt x="1595" y="282"/>
                  </a:lnTo>
                  <a:lnTo>
                    <a:pt x="1637" y="249"/>
                  </a:lnTo>
                  <a:lnTo>
                    <a:pt x="1682" y="219"/>
                  </a:lnTo>
                  <a:lnTo>
                    <a:pt x="1727" y="191"/>
                  </a:lnTo>
                  <a:lnTo>
                    <a:pt x="1775" y="165"/>
                  </a:lnTo>
                  <a:lnTo>
                    <a:pt x="1823" y="142"/>
                  </a:lnTo>
                  <a:lnTo>
                    <a:pt x="1873" y="121"/>
                  </a:lnTo>
                  <a:lnTo>
                    <a:pt x="1924" y="102"/>
                  </a:lnTo>
                  <a:lnTo>
                    <a:pt x="1975" y="85"/>
                  </a:lnTo>
                  <a:lnTo>
                    <a:pt x="2028" y="69"/>
                  </a:lnTo>
                  <a:lnTo>
                    <a:pt x="2082" y="56"/>
                  </a:lnTo>
                  <a:lnTo>
                    <a:pt x="2136" y="44"/>
                  </a:lnTo>
                  <a:lnTo>
                    <a:pt x="2192" y="34"/>
                  </a:lnTo>
                  <a:lnTo>
                    <a:pt x="2247" y="24"/>
                  </a:lnTo>
                  <a:lnTo>
                    <a:pt x="2304" y="16"/>
                  </a:lnTo>
                  <a:lnTo>
                    <a:pt x="2361" y="8"/>
                  </a:lnTo>
                  <a:lnTo>
                    <a:pt x="2419" y="0"/>
                  </a:lnTo>
                  <a:lnTo>
                    <a:pt x="2416" y="43"/>
                  </a:lnTo>
                  <a:lnTo>
                    <a:pt x="2415" y="84"/>
                  </a:lnTo>
                  <a:lnTo>
                    <a:pt x="2413" y="125"/>
                  </a:lnTo>
                  <a:lnTo>
                    <a:pt x="2412" y="166"/>
                  </a:lnTo>
                  <a:lnTo>
                    <a:pt x="2410" y="207"/>
                  </a:lnTo>
                  <a:lnTo>
                    <a:pt x="2409" y="249"/>
                  </a:lnTo>
                  <a:lnTo>
                    <a:pt x="2407" y="290"/>
                  </a:lnTo>
                  <a:lnTo>
                    <a:pt x="2405" y="331"/>
                  </a:lnTo>
                  <a:lnTo>
                    <a:pt x="2347" y="327"/>
                  </a:lnTo>
                  <a:lnTo>
                    <a:pt x="2291" y="324"/>
                  </a:lnTo>
                  <a:lnTo>
                    <a:pt x="2239" y="323"/>
                  </a:lnTo>
                  <a:lnTo>
                    <a:pt x="2187" y="326"/>
                  </a:lnTo>
                  <a:lnTo>
                    <a:pt x="2140" y="329"/>
                  </a:lnTo>
                  <a:lnTo>
                    <a:pt x="2093" y="336"/>
                  </a:lnTo>
                  <a:lnTo>
                    <a:pt x="2050" y="343"/>
                  </a:lnTo>
                  <a:lnTo>
                    <a:pt x="2007" y="355"/>
                  </a:lnTo>
                  <a:lnTo>
                    <a:pt x="1968" y="368"/>
                  </a:lnTo>
                  <a:lnTo>
                    <a:pt x="1931" y="384"/>
                  </a:lnTo>
                  <a:lnTo>
                    <a:pt x="1895" y="401"/>
                  </a:lnTo>
                  <a:lnTo>
                    <a:pt x="1861" y="423"/>
                  </a:lnTo>
                  <a:lnTo>
                    <a:pt x="1829" y="446"/>
                  </a:lnTo>
                  <a:lnTo>
                    <a:pt x="1798" y="472"/>
                  </a:lnTo>
                  <a:lnTo>
                    <a:pt x="1771" y="501"/>
                  </a:lnTo>
                  <a:lnTo>
                    <a:pt x="1743" y="532"/>
                  </a:lnTo>
                  <a:lnTo>
                    <a:pt x="1717" y="566"/>
                  </a:lnTo>
                  <a:lnTo>
                    <a:pt x="1693" y="603"/>
                  </a:lnTo>
                  <a:lnTo>
                    <a:pt x="1670" y="642"/>
                  </a:lnTo>
                  <a:lnTo>
                    <a:pt x="1648" y="684"/>
                  </a:lnTo>
                  <a:lnTo>
                    <a:pt x="1628" y="730"/>
                  </a:lnTo>
                  <a:lnTo>
                    <a:pt x="1608" y="779"/>
                  </a:lnTo>
                  <a:lnTo>
                    <a:pt x="1590" y="830"/>
                  </a:lnTo>
                  <a:lnTo>
                    <a:pt x="1573" y="885"/>
                  </a:lnTo>
                  <a:lnTo>
                    <a:pt x="1556" y="942"/>
                  </a:lnTo>
                  <a:lnTo>
                    <a:pt x="1540" y="1003"/>
                  </a:lnTo>
                  <a:lnTo>
                    <a:pt x="1525" y="1067"/>
                  </a:lnTo>
                  <a:lnTo>
                    <a:pt x="1510" y="1133"/>
                  </a:lnTo>
                  <a:lnTo>
                    <a:pt x="1497" y="1204"/>
                  </a:lnTo>
                  <a:lnTo>
                    <a:pt x="1484" y="1277"/>
                  </a:lnTo>
                  <a:lnTo>
                    <a:pt x="1470" y="1354"/>
                  </a:lnTo>
                  <a:lnTo>
                    <a:pt x="1458" y="1434"/>
                  </a:lnTo>
                  <a:lnTo>
                    <a:pt x="1445" y="1473"/>
                  </a:lnTo>
                  <a:lnTo>
                    <a:pt x="1430" y="1511"/>
                  </a:lnTo>
                  <a:lnTo>
                    <a:pt x="1416" y="1547"/>
                  </a:lnTo>
                  <a:lnTo>
                    <a:pt x="1399" y="1581"/>
                  </a:lnTo>
                  <a:lnTo>
                    <a:pt x="1381" y="1614"/>
                  </a:lnTo>
                  <a:lnTo>
                    <a:pt x="1363" y="1645"/>
                  </a:lnTo>
                  <a:lnTo>
                    <a:pt x="1343" y="1675"/>
                  </a:lnTo>
                  <a:lnTo>
                    <a:pt x="1323" y="1703"/>
                  </a:lnTo>
                  <a:lnTo>
                    <a:pt x="1300" y="1730"/>
                  </a:lnTo>
                  <a:lnTo>
                    <a:pt x="1277" y="1754"/>
                  </a:lnTo>
                  <a:lnTo>
                    <a:pt x="1253" y="1778"/>
                  </a:lnTo>
                  <a:lnTo>
                    <a:pt x="1227" y="1800"/>
                  </a:lnTo>
                  <a:lnTo>
                    <a:pt x="1201" y="1820"/>
                  </a:lnTo>
                  <a:lnTo>
                    <a:pt x="1174" y="1839"/>
                  </a:lnTo>
                  <a:lnTo>
                    <a:pt x="1145" y="1857"/>
                  </a:lnTo>
                  <a:lnTo>
                    <a:pt x="1115" y="1872"/>
                  </a:lnTo>
                  <a:lnTo>
                    <a:pt x="1084" y="1887"/>
                  </a:lnTo>
                  <a:lnTo>
                    <a:pt x="1052" y="1899"/>
                  </a:lnTo>
                  <a:lnTo>
                    <a:pt x="1019" y="1910"/>
                  </a:lnTo>
                  <a:lnTo>
                    <a:pt x="985" y="1920"/>
                  </a:lnTo>
                  <a:lnTo>
                    <a:pt x="949" y="1928"/>
                  </a:lnTo>
                  <a:lnTo>
                    <a:pt x="914" y="1935"/>
                  </a:lnTo>
                  <a:lnTo>
                    <a:pt x="876" y="1939"/>
                  </a:lnTo>
                  <a:lnTo>
                    <a:pt x="837" y="1944"/>
                  </a:lnTo>
                  <a:lnTo>
                    <a:pt x="798" y="1946"/>
                  </a:lnTo>
                  <a:lnTo>
                    <a:pt x="757" y="1946"/>
                  </a:lnTo>
                  <a:lnTo>
                    <a:pt x="715" y="1945"/>
                  </a:lnTo>
                  <a:lnTo>
                    <a:pt x="672" y="1942"/>
                  </a:lnTo>
                  <a:lnTo>
                    <a:pt x="628" y="1938"/>
                  </a:lnTo>
                  <a:lnTo>
                    <a:pt x="582" y="1932"/>
                  </a:lnTo>
                  <a:lnTo>
                    <a:pt x="537" y="1926"/>
                  </a:lnTo>
                  <a:lnTo>
                    <a:pt x="489" y="1917"/>
                  </a:lnTo>
                  <a:lnTo>
                    <a:pt x="289" y="1731"/>
                  </a:lnTo>
                  <a:lnTo>
                    <a:pt x="303" y="1694"/>
                  </a:lnTo>
                  <a:lnTo>
                    <a:pt x="269" y="1713"/>
                  </a:lnTo>
                  <a:lnTo>
                    <a:pt x="0" y="1462"/>
                  </a:lnTo>
                  <a:lnTo>
                    <a:pt x="4" y="1455"/>
                  </a:lnTo>
                  <a:lnTo>
                    <a:pt x="15" y="1439"/>
                  </a:lnTo>
                  <a:lnTo>
                    <a:pt x="23" y="1430"/>
                  </a:lnTo>
                  <a:lnTo>
                    <a:pt x="32" y="1422"/>
                  </a:lnTo>
                  <a:lnTo>
                    <a:pt x="41" y="1415"/>
                  </a:lnTo>
                  <a:lnTo>
                    <a:pt x="51" y="141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1346" y="2209"/>
              <a:ext cx="115" cy="88"/>
            </a:xfrm>
            <a:custGeom>
              <a:avLst/>
              <a:gdLst>
                <a:gd name="T0" fmla="*/ 47 w 1035"/>
                <a:gd name="T1" fmla="*/ 368 h 790"/>
                <a:gd name="T2" fmla="*/ 136 w 1035"/>
                <a:gd name="T3" fmla="*/ 411 h 790"/>
                <a:gd name="T4" fmla="*/ 221 w 1035"/>
                <a:gd name="T5" fmla="*/ 457 h 790"/>
                <a:gd name="T6" fmla="*/ 302 w 1035"/>
                <a:gd name="T7" fmla="*/ 508 h 790"/>
                <a:gd name="T8" fmla="*/ 380 w 1035"/>
                <a:gd name="T9" fmla="*/ 563 h 790"/>
                <a:gd name="T10" fmla="*/ 452 w 1035"/>
                <a:gd name="T11" fmla="*/ 622 h 790"/>
                <a:gd name="T12" fmla="*/ 520 w 1035"/>
                <a:gd name="T13" fmla="*/ 686 h 790"/>
                <a:gd name="T14" fmla="*/ 585 w 1035"/>
                <a:gd name="T15" fmla="*/ 755 h 790"/>
                <a:gd name="T16" fmla="*/ 667 w 1035"/>
                <a:gd name="T17" fmla="*/ 769 h 790"/>
                <a:gd name="T18" fmla="*/ 771 w 1035"/>
                <a:gd name="T19" fmla="*/ 728 h 790"/>
                <a:gd name="T20" fmla="*/ 877 w 1035"/>
                <a:gd name="T21" fmla="*/ 686 h 790"/>
                <a:gd name="T22" fmla="*/ 983 w 1035"/>
                <a:gd name="T23" fmla="*/ 644 h 790"/>
                <a:gd name="T24" fmla="*/ 1010 w 1035"/>
                <a:gd name="T25" fmla="*/ 595 h 790"/>
                <a:gd name="T26" fmla="*/ 961 w 1035"/>
                <a:gd name="T27" fmla="*/ 541 h 790"/>
                <a:gd name="T28" fmla="*/ 909 w 1035"/>
                <a:gd name="T29" fmla="*/ 488 h 790"/>
                <a:gd name="T30" fmla="*/ 855 w 1035"/>
                <a:gd name="T31" fmla="*/ 438 h 790"/>
                <a:gd name="T32" fmla="*/ 799 w 1035"/>
                <a:gd name="T33" fmla="*/ 391 h 790"/>
                <a:gd name="T34" fmla="*/ 741 w 1035"/>
                <a:gd name="T35" fmla="*/ 346 h 790"/>
                <a:gd name="T36" fmla="*/ 681 w 1035"/>
                <a:gd name="T37" fmla="*/ 302 h 790"/>
                <a:gd name="T38" fmla="*/ 619 w 1035"/>
                <a:gd name="T39" fmla="*/ 262 h 790"/>
                <a:gd name="T40" fmla="*/ 556 w 1035"/>
                <a:gd name="T41" fmla="*/ 223 h 790"/>
                <a:gd name="T42" fmla="*/ 490 w 1035"/>
                <a:gd name="T43" fmla="*/ 187 h 790"/>
                <a:gd name="T44" fmla="*/ 423 w 1035"/>
                <a:gd name="T45" fmla="*/ 153 h 790"/>
                <a:gd name="T46" fmla="*/ 353 w 1035"/>
                <a:gd name="T47" fmla="*/ 121 h 790"/>
                <a:gd name="T48" fmla="*/ 283 w 1035"/>
                <a:gd name="T49" fmla="*/ 91 h 790"/>
                <a:gd name="T50" fmla="*/ 210 w 1035"/>
                <a:gd name="T51" fmla="*/ 63 h 790"/>
                <a:gd name="T52" fmla="*/ 136 w 1035"/>
                <a:gd name="T53" fmla="*/ 36 h 790"/>
                <a:gd name="T54" fmla="*/ 60 w 1035"/>
                <a:gd name="T55" fmla="*/ 11 h 790"/>
                <a:gd name="T56" fmla="*/ 19 w 1035"/>
                <a:gd name="T57" fmla="*/ 44 h 790"/>
                <a:gd name="T58" fmla="*/ 13 w 1035"/>
                <a:gd name="T59" fmla="*/ 131 h 790"/>
                <a:gd name="T60" fmla="*/ 8 w 1035"/>
                <a:gd name="T61" fmla="*/ 218 h 790"/>
                <a:gd name="T62" fmla="*/ 3 w 1035"/>
                <a:gd name="T63" fmla="*/ 304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5" h="790">
                  <a:moveTo>
                    <a:pt x="0" y="348"/>
                  </a:moveTo>
                  <a:lnTo>
                    <a:pt x="47" y="368"/>
                  </a:lnTo>
                  <a:lnTo>
                    <a:pt x="91" y="389"/>
                  </a:lnTo>
                  <a:lnTo>
                    <a:pt x="136" y="411"/>
                  </a:lnTo>
                  <a:lnTo>
                    <a:pt x="179" y="434"/>
                  </a:lnTo>
                  <a:lnTo>
                    <a:pt x="221" y="457"/>
                  </a:lnTo>
                  <a:lnTo>
                    <a:pt x="262" y="483"/>
                  </a:lnTo>
                  <a:lnTo>
                    <a:pt x="302" y="508"/>
                  </a:lnTo>
                  <a:lnTo>
                    <a:pt x="341" y="535"/>
                  </a:lnTo>
                  <a:lnTo>
                    <a:pt x="380" y="563"/>
                  </a:lnTo>
                  <a:lnTo>
                    <a:pt x="417" y="592"/>
                  </a:lnTo>
                  <a:lnTo>
                    <a:pt x="452" y="622"/>
                  </a:lnTo>
                  <a:lnTo>
                    <a:pt x="487" y="653"/>
                  </a:lnTo>
                  <a:lnTo>
                    <a:pt x="520" y="686"/>
                  </a:lnTo>
                  <a:lnTo>
                    <a:pt x="554" y="719"/>
                  </a:lnTo>
                  <a:lnTo>
                    <a:pt x="585" y="755"/>
                  </a:lnTo>
                  <a:lnTo>
                    <a:pt x="614" y="790"/>
                  </a:lnTo>
                  <a:lnTo>
                    <a:pt x="667" y="769"/>
                  </a:lnTo>
                  <a:lnTo>
                    <a:pt x="719" y="749"/>
                  </a:lnTo>
                  <a:lnTo>
                    <a:pt x="771" y="728"/>
                  </a:lnTo>
                  <a:lnTo>
                    <a:pt x="825" y="707"/>
                  </a:lnTo>
                  <a:lnTo>
                    <a:pt x="877" y="686"/>
                  </a:lnTo>
                  <a:lnTo>
                    <a:pt x="929" y="665"/>
                  </a:lnTo>
                  <a:lnTo>
                    <a:pt x="983" y="644"/>
                  </a:lnTo>
                  <a:lnTo>
                    <a:pt x="1035" y="623"/>
                  </a:lnTo>
                  <a:lnTo>
                    <a:pt x="1010" y="595"/>
                  </a:lnTo>
                  <a:lnTo>
                    <a:pt x="986" y="567"/>
                  </a:lnTo>
                  <a:lnTo>
                    <a:pt x="961" y="541"/>
                  </a:lnTo>
                  <a:lnTo>
                    <a:pt x="935" y="514"/>
                  </a:lnTo>
                  <a:lnTo>
                    <a:pt x="909" y="488"/>
                  </a:lnTo>
                  <a:lnTo>
                    <a:pt x="883" y="463"/>
                  </a:lnTo>
                  <a:lnTo>
                    <a:pt x="855" y="438"/>
                  </a:lnTo>
                  <a:lnTo>
                    <a:pt x="827" y="415"/>
                  </a:lnTo>
                  <a:lnTo>
                    <a:pt x="799" y="391"/>
                  </a:lnTo>
                  <a:lnTo>
                    <a:pt x="770" y="368"/>
                  </a:lnTo>
                  <a:lnTo>
                    <a:pt x="741" y="346"/>
                  </a:lnTo>
                  <a:lnTo>
                    <a:pt x="711" y="325"/>
                  </a:lnTo>
                  <a:lnTo>
                    <a:pt x="681" y="302"/>
                  </a:lnTo>
                  <a:lnTo>
                    <a:pt x="650" y="282"/>
                  </a:lnTo>
                  <a:lnTo>
                    <a:pt x="619" y="262"/>
                  </a:lnTo>
                  <a:lnTo>
                    <a:pt x="588" y="242"/>
                  </a:lnTo>
                  <a:lnTo>
                    <a:pt x="556" y="223"/>
                  </a:lnTo>
                  <a:lnTo>
                    <a:pt x="524" y="205"/>
                  </a:lnTo>
                  <a:lnTo>
                    <a:pt x="490" y="187"/>
                  </a:lnTo>
                  <a:lnTo>
                    <a:pt x="457" y="170"/>
                  </a:lnTo>
                  <a:lnTo>
                    <a:pt x="423" y="153"/>
                  </a:lnTo>
                  <a:lnTo>
                    <a:pt x="389" y="136"/>
                  </a:lnTo>
                  <a:lnTo>
                    <a:pt x="353" y="121"/>
                  </a:lnTo>
                  <a:lnTo>
                    <a:pt x="319" y="105"/>
                  </a:lnTo>
                  <a:lnTo>
                    <a:pt x="283" y="91"/>
                  </a:lnTo>
                  <a:lnTo>
                    <a:pt x="247" y="76"/>
                  </a:lnTo>
                  <a:lnTo>
                    <a:pt x="210" y="63"/>
                  </a:lnTo>
                  <a:lnTo>
                    <a:pt x="173" y="49"/>
                  </a:lnTo>
                  <a:lnTo>
                    <a:pt x="136" y="36"/>
                  </a:lnTo>
                  <a:lnTo>
                    <a:pt x="99" y="24"/>
                  </a:lnTo>
                  <a:lnTo>
                    <a:pt x="60" y="11"/>
                  </a:lnTo>
                  <a:lnTo>
                    <a:pt x="22" y="0"/>
                  </a:lnTo>
                  <a:lnTo>
                    <a:pt x="19" y="44"/>
                  </a:lnTo>
                  <a:lnTo>
                    <a:pt x="17" y="87"/>
                  </a:lnTo>
                  <a:lnTo>
                    <a:pt x="13" y="131"/>
                  </a:lnTo>
                  <a:lnTo>
                    <a:pt x="11" y="174"/>
                  </a:lnTo>
                  <a:lnTo>
                    <a:pt x="8" y="218"/>
                  </a:lnTo>
                  <a:lnTo>
                    <a:pt x="6" y="261"/>
                  </a:lnTo>
                  <a:lnTo>
                    <a:pt x="3" y="304"/>
                  </a:lnTo>
                  <a:lnTo>
                    <a:pt x="0" y="34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420" y="2291"/>
              <a:ext cx="74" cy="106"/>
            </a:xfrm>
            <a:custGeom>
              <a:avLst/>
              <a:gdLst>
                <a:gd name="T0" fmla="*/ 423 w 662"/>
                <a:gd name="T1" fmla="*/ 0 h 954"/>
                <a:gd name="T2" fmla="*/ 0 w 662"/>
                <a:gd name="T3" fmla="*/ 149 h 954"/>
                <a:gd name="T4" fmla="*/ 39 w 662"/>
                <a:gd name="T5" fmla="*/ 194 h 954"/>
                <a:gd name="T6" fmla="*/ 78 w 662"/>
                <a:gd name="T7" fmla="*/ 240 h 954"/>
                <a:gd name="T8" fmla="*/ 116 w 662"/>
                <a:gd name="T9" fmla="*/ 288 h 954"/>
                <a:gd name="T10" fmla="*/ 153 w 662"/>
                <a:gd name="T11" fmla="*/ 336 h 954"/>
                <a:gd name="T12" fmla="*/ 188 w 662"/>
                <a:gd name="T13" fmla="*/ 385 h 954"/>
                <a:gd name="T14" fmla="*/ 224 w 662"/>
                <a:gd name="T15" fmla="*/ 435 h 954"/>
                <a:gd name="T16" fmla="*/ 258 w 662"/>
                <a:gd name="T17" fmla="*/ 484 h 954"/>
                <a:gd name="T18" fmla="*/ 293 w 662"/>
                <a:gd name="T19" fmla="*/ 535 h 954"/>
                <a:gd name="T20" fmla="*/ 326 w 662"/>
                <a:gd name="T21" fmla="*/ 586 h 954"/>
                <a:gd name="T22" fmla="*/ 359 w 662"/>
                <a:gd name="T23" fmla="*/ 637 h 954"/>
                <a:gd name="T24" fmla="*/ 394 w 662"/>
                <a:gd name="T25" fmla="*/ 688 h 954"/>
                <a:gd name="T26" fmla="*/ 427 w 662"/>
                <a:gd name="T27" fmla="*/ 740 h 954"/>
                <a:gd name="T28" fmla="*/ 462 w 662"/>
                <a:gd name="T29" fmla="*/ 792 h 954"/>
                <a:gd name="T30" fmla="*/ 496 w 662"/>
                <a:gd name="T31" fmla="*/ 842 h 954"/>
                <a:gd name="T32" fmla="*/ 530 w 662"/>
                <a:gd name="T33" fmla="*/ 893 h 954"/>
                <a:gd name="T34" fmla="*/ 566 w 662"/>
                <a:gd name="T35" fmla="*/ 944 h 954"/>
                <a:gd name="T36" fmla="*/ 569 w 662"/>
                <a:gd name="T37" fmla="*/ 948 h 954"/>
                <a:gd name="T38" fmla="*/ 574 w 662"/>
                <a:gd name="T39" fmla="*/ 951 h 954"/>
                <a:gd name="T40" fmla="*/ 578 w 662"/>
                <a:gd name="T41" fmla="*/ 953 h 954"/>
                <a:gd name="T42" fmla="*/ 584 w 662"/>
                <a:gd name="T43" fmla="*/ 954 h 954"/>
                <a:gd name="T44" fmla="*/ 595 w 662"/>
                <a:gd name="T45" fmla="*/ 953 h 954"/>
                <a:gd name="T46" fmla="*/ 608 w 662"/>
                <a:gd name="T47" fmla="*/ 950 h 954"/>
                <a:gd name="T48" fmla="*/ 622 w 662"/>
                <a:gd name="T49" fmla="*/ 945 h 954"/>
                <a:gd name="T50" fmla="*/ 635 w 662"/>
                <a:gd name="T51" fmla="*/ 941 h 954"/>
                <a:gd name="T52" fmla="*/ 648 w 662"/>
                <a:gd name="T53" fmla="*/ 936 h 954"/>
                <a:gd name="T54" fmla="*/ 661 w 662"/>
                <a:gd name="T55" fmla="*/ 934 h 954"/>
                <a:gd name="T56" fmla="*/ 662 w 662"/>
                <a:gd name="T57" fmla="*/ 875 h 954"/>
                <a:gd name="T58" fmla="*/ 661 w 662"/>
                <a:gd name="T59" fmla="*/ 816 h 954"/>
                <a:gd name="T60" fmla="*/ 658 w 662"/>
                <a:gd name="T61" fmla="*/ 757 h 954"/>
                <a:gd name="T62" fmla="*/ 654 w 662"/>
                <a:gd name="T63" fmla="*/ 698 h 954"/>
                <a:gd name="T64" fmla="*/ 647 w 662"/>
                <a:gd name="T65" fmla="*/ 639 h 954"/>
                <a:gd name="T66" fmla="*/ 638 w 662"/>
                <a:gd name="T67" fmla="*/ 580 h 954"/>
                <a:gd name="T68" fmla="*/ 628 w 662"/>
                <a:gd name="T69" fmla="*/ 522 h 954"/>
                <a:gd name="T70" fmla="*/ 615 w 662"/>
                <a:gd name="T71" fmla="*/ 463 h 954"/>
                <a:gd name="T72" fmla="*/ 608 w 662"/>
                <a:gd name="T73" fmla="*/ 434 h 954"/>
                <a:gd name="T74" fmla="*/ 600 w 662"/>
                <a:gd name="T75" fmla="*/ 405 h 954"/>
                <a:gd name="T76" fmla="*/ 592 w 662"/>
                <a:gd name="T77" fmla="*/ 376 h 954"/>
                <a:gd name="T78" fmla="*/ 583 w 662"/>
                <a:gd name="T79" fmla="*/ 347 h 954"/>
                <a:gd name="T80" fmla="*/ 573 w 662"/>
                <a:gd name="T81" fmla="*/ 318 h 954"/>
                <a:gd name="T82" fmla="*/ 563 w 662"/>
                <a:gd name="T83" fmla="*/ 289 h 954"/>
                <a:gd name="T84" fmla="*/ 552 w 662"/>
                <a:gd name="T85" fmla="*/ 260 h 954"/>
                <a:gd name="T86" fmla="*/ 540 w 662"/>
                <a:gd name="T87" fmla="*/ 231 h 954"/>
                <a:gd name="T88" fmla="*/ 528 w 662"/>
                <a:gd name="T89" fmla="*/ 202 h 954"/>
                <a:gd name="T90" fmla="*/ 515 w 662"/>
                <a:gd name="T91" fmla="*/ 173 h 954"/>
                <a:gd name="T92" fmla="*/ 502 w 662"/>
                <a:gd name="T93" fmla="*/ 144 h 954"/>
                <a:gd name="T94" fmla="*/ 487 w 662"/>
                <a:gd name="T95" fmla="*/ 115 h 954"/>
                <a:gd name="T96" fmla="*/ 472 w 662"/>
                <a:gd name="T97" fmla="*/ 86 h 954"/>
                <a:gd name="T98" fmla="*/ 456 w 662"/>
                <a:gd name="T99" fmla="*/ 58 h 954"/>
                <a:gd name="T100" fmla="*/ 440 w 662"/>
                <a:gd name="T101" fmla="*/ 29 h 954"/>
                <a:gd name="T102" fmla="*/ 423 w 662"/>
                <a:gd name="T103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2" h="954">
                  <a:moveTo>
                    <a:pt x="423" y="0"/>
                  </a:moveTo>
                  <a:lnTo>
                    <a:pt x="0" y="149"/>
                  </a:lnTo>
                  <a:lnTo>
                    <a:pt x="39" y="194"/>
                  </a:lnTo>
                  <a:lnTo>
                    <a:pt x="78" y="240"/>
                  </a:lnTo>
                  <a:lnTo>
                    <a:pt x="116" y="288"/>
                  </a:lnTo>
                  <a:lnTo>
                    <a:pt x="153" y="336"/>
                  </a:lnTo>
                  <a:lnTo>
                    <a:pt x="188" y="385"/>
                  </a:lnTo>
                  <a:lnTo>
                    <a:pt x="224" y="435"/>
                  </a:lnTo>
                  <a:lnTo>
                    <a:pt x="258" y="484"/>
                  </a:lnTo>
                  <a:lnTo>
                    <a:pt x="293" y="535"/>
                  </a:lnTo>
                  <a:lnTo>
                    <a:pt x="326" y="586"/>
                  </a:lnTo>
                  <a:lnTo>
                    <a:pt x="359" y="637"/>
                  </a:lnTo>
                  <a:lnTo>
                    <a:pt x="394" y="688"/>
                  </a:lnTo>
                  <a:lnTo>
                    <a:pt x="427" y="740"/>
                  </a:lnTo>
                  <a:lnTo>
                    <a:pt x="462" y="792"/>
                  </a:lnTo>
                  <a:lnTo>
                    <a:pt x="496" y="842"/>
                  </a:lnTo>
                  <a:lnTo>
                    <a:pt x="530" y="893"/>
                  </a:lnTo>
                  <a:lnTo>
                    <a:pt x="566" y="944"/>
                  </a:lnTo>
                  <a:lnTo>
                    <a:pt x="569" y="948"/>
                  </a:lnTo>
                  <a:lnTo>
                    <a:pt x="574" y="951"/>
                  </a:lnTo>
                  <a:lnTo>
                    <a:pt x="578" y="953"/>
                  </a:lnTo>
                  <a:lnTo>
                    <a:pt x="584" y="954"/>
                  </a:lnTo>
                  <a:lnTo>
                    <a:pt x="595" y="953"/>
                  </a:lnTo>
                  <a:lnTo>
                    <a:pt x="608" y="950"/>
                  </a:lnTo>
                  <a:lnTo>
                    <a:pt x="622" y="945"/>
                  </a:lnTo>
                  <a:lnTo>
                    <a:pt x="635" y="941"/>
                  </a:lnTo>
                  <a:lnTo>
                    <a:pt x="648" y="936"/>
                  </a:lnTo>
                  <a:lnTo>
                    <a:pt x="661" y="934"/>
                  </a:lnTo>
                  <a:lnTo>
                    <a:pt x="662" y="875"/>
                  </a:lnTo>
                  <a:lnTo>
                    <a:pt x="661" y="816"/>
                  </a:lnTo>
                  <a:lnTo>
                    <a:pt x="658" y="757"/>
                  </a:lnTo>
                  <a:lnTo>
                    <a:pt x="654" y="698"/>
                  </a:lnTo>
                  <a:lnTo>
                    <a:pt x="647" y="639"/>
                  </a:lnTo>
                  <a:lnTo>
                    <a:pt x="638" y="580"/>
                  </a:lnTo>
                  <a:lnTo>
                    <a:pt x="628" y="522"/>
                  </a:lnTo>
                  <a:lnTo>
                    <a:pt x="615" y="463"/>
                  </a:lnTo>
                  <a:lnTo>
                    <a:pt x="608" y="434"/>
                  </a:lnTo>
                  <a:lnTo>
                    <a:pt x="600" y="405"/>
                  </a:lnTo>
                  <a:lnTo>
                    <a:pt x="592" y="376"/>
                  </a:lnTo>
                  <a:lnTo>
                    <a:pt x="583" y="347"/>
                  </a:lnTo>
                  <a:lnTo>
                    <a:pt x="573" y="318"/>
                  </a:lnTo>
                  <a:lnTo>
                    <a:pt x="563" y="289"/>
                  </a:lnTo>
                  <a:lnTo>
                    <a:pt x="552" y="260"/>
                  </a:lnTo>
                  <a:lnTo>
                    <a:pt x="540" y="231"/>
                  </a:lnTo>
                  <a:lnTo>
                    <a:pt x="528" y="202"/>
                  </a:lnTo>
                  <a:lnTo>
                    <a:pt x="515" y="173"/>
                  </a:lnTo>
                  <a:lnTo>
                    <a:pt x="502" y="144"/>
                  </a:lnTo>
                  <a:lnTo>
                    <a:pt x="487" y="115"/>
                  </a:lnTo>
                  <a:lnTo>
                    <a:pt x="472" y="86"/>
                  </a:lnTo>
                  <a:lnTo>
                    <a:pt x="456" y="58"/>
                  </a:lnTo>
                  <a:lnTo>
                    <a:pt x="440" y="29"/>
                  </a:lnTo>
                  <a:lnTo>
                    <a:pt x="423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975" y="2772"/>
              <a:ext cx="23" cy="52"/>
            </a:xfrm>
            <a:custGeom>
              <a:avLst/>
              <a:gdLst>
                <a:gd name="T0" fmla="*/ 172 w 210"/>
                <a:gd name="T1" fmla="*/ 48 h 473"/>
                <a:gd name="T2" fmla="*/ 177 w 210"/>
                <a:gd name="T3" fmla="*/ 102 h 473"/>
                <a:gd name="T4" fmla="*/ 182 w 210"/>
                <a:gd name="T5" fmla="*/ 154 h 473"/>
                <a:gd name="T6" fmla="*/ 187 w 210"/>
                <a:gd name="T7" fmla="*/ 208 h 473"/>
                <a:gd name="T8" fmla="*/ 191 w 210"/>
                <a:gd name="T9" fmla="*/ 261 h 473"/>
                <a:gd name="T10" fmla="*/ 196 w 210"/>
                <a:gd name="T11" fmla="*/ 313 h 473"/>
                <a:gd name="T12" fmla="*/ 201 w 210"/>
                <a:gd name="T13" fmla="*/ 367 h 473"/>
                <a:gd name="T14" fmla="*/ 206 w 210"/>
                <a:gd name="T15" fmla="*/ 419 h 473"/>
                <a:gd name="T16" fmla="*/ 210 w 210"/>
                <a:gd name="T17" fmla="*/ 473 h 473"/>
                <a:gd name="T18" fmla="*/ 0 w 210"/>
                <a:gd name="T19" fmla="*/ 376 h 473"/>
                <a:gd name="T20" fmla="*/ 58 w 210"/>
                <a:gd name="T21" fmla="*/ 0 h 473"/>
                <a:gd name="T22" fmla="*/ 172 w 210"/>
                <a:gd name="T23" fmla="*/ 48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0" h="473">
                  <a:moveTo>
                    <a:pt x="172" y="48"/>
                  </a:moveTo>
                  <a:lnTo>
                    <a:pt x="177" y="102"/>
                  </a:lnTo>
                  <a:lnTo>
                    <a:pt x="182" y="154"/>
                  </a:lnTo>
                  <a:lnTo>
                    <a:pt x="187" y="208"/>
                  </a:lnTo>
                  <a:lnTo>
                    <a:pt x="191" y="261"/>
                  </a:lnTo>
                  <a:lnTo>
                    <a:pt x="196" y="313"/>
                  </a:lnTo>
                  <a:lnTo>
                    <a:pt x="201" y="367"/>
                  </a:lnTo>
                  <a:lnTo>
                    <a:pt x="206" y="419"/>
                  </a:lnTo>
                  <a:lnTo>
                    <a:pt x="210" y="473"/>
                  </a:lnTo>
                  <a:lnTo>
                    <a:pt x="0" y="376"/>
                  </a:lnTo>
                  <a:lnTo>
                    <a:pt x="58" y="0"/>
                  </a:lnTo>
                  <a:lnTo>
                    <a:pt x="172" y="4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943" y="1704"/>
              <a:ext cx="52" cy="157"/>
            </a:xfrm>
            <a:custGeom>
              <a:avLst/>
              <a:gdLst>
                <a:gd name="T0" fmla="*/ 472 w 473"/>
                <a:gd name="T1" fmla="*/ 7 h 1407"/>
                <a:gd name="T2" fmla="*/ 327 w 473"/>
                <a:gd name="T3" fmla="*/ 1175 h 1407"/>
                <a:gd name="T4" fmla="*/ 0 w 473"/>
                <a:gd name="T5" fmla="*/ 1407 h 1407"/>
                <a:gd name="T6" fmla="*/ 310 w 473"/>
                <a:gd name="T7" fmla="*/ 14 h 1407"/>
                <a:gd name="T8" fmla="*/ 317 w 473"/>
                <a:gd name="T9" fmla="*/ 13 h 1407"/>
                <a:gd name="T10" fmla="*/ 337 w 473"/>
                <a:gd name="T11" fmla="*/ 11 h 1407"/>
                <a:gd name="T12" fmla="*/ 363 w 473"/>
                <a:gd name="T13" fmla="*/ 8 h 1407"/>
                <a:gd name="T14" fmla="*/ 395 w 473"/>
                <a:gd name="T15" fmla="*/ 4 h 1407"/>
                <a:gd name="T16" fmla="*/ 425 w 473"/>
                <a:gd name="T17" fmla="*/ 1 h 1407"/>
                <a:gd name="T18" fmla="*/ 451 w 473"/>
                <a:gd name="T19" fmla="*/ 0 h 1407"/>
                <a:gd name="T20" fmla="*/ 461 w 473"/>
                <a:gd name="T21" fmla="*/ 1 h 1407"/>
                <a:gd name="T22" fmla="*/ 468 w 473"/>
                <a:gd name="T23" fmla="*/ 1 h 1407"/>
                <a:gd name="T24" fmla="*/ 471 w 473"/>
                <a:gd name="T25" fmla="*/ 2 h 1407"/>
                <a:gd name="T26" fmla="*/ 472 w 473"/>
                <a:gd name="T27" fmla="*/ 3 h 1407"/>
                <a:gd name="T28" fmla="*/ 473 w 473"/>
                <a:gd name="T29" fmla="*/ 4 h 1407"/>
                <a:gd name="T30" fmla="*/ 472 w 473"/>
                <a:gd name="T31" fmla="*/ 7 h 1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3" h="1407">
                  <a:moveTo>
                    <a:pt x="472" y="7"/>
                  </a:moveTo>
                  <a:lnTo>
                    <a:pt x="327" y="1175"/>
                  </a:lnTo>
                  <a:lnTo>
                    <a:pt x="0" y="1407"/>
                  </a:lnTo>
                  <a:lnTo>
                    <a:pt x="310" y="14"/>
                  </a:lnTo>
                  <a:lnTo>
                    <a:pt x="317" y="13"/>
                  </a:lnTo>
                  <a:lnTo>
                    <a:pt x="337" y="11"/>
                  </a:lnTo>
                  <a:lnTo>
                    <a:pt x="363" y="8"/>
                  </a:lnTo>
                  <a:lnTo>
                    <a:pt x="395" y="4"/>
                  </a:lnTo>
                  <a:lnTo>
                    <a:pt x="425" y="1"/>
                  </a:lnTo>
                  <a:lnTo>
                    <a:pt x="451" y="0"/>
                  </a:lnTo>
                  <a:lnTo>
                    <a:pt x="461" y="1"/>
                  </a:lnTo>
                  <a:lnTo>
                    <a:pt x="468" y="1"/>
                  </a:lnTo>
                  <a:lnTo>
                    <a:pt x="471" y="2"/>
                  </a:lnTo>
                  <a:lnTo>
                    <a:pt x="472" y="3"/>
                  </a:lnTo>
                  <a:lnTo>
                    <a:pt x="473" y="4"/>
                  </a:lnTo>
                  <a:lnTo>
                    <a:pt x="472" y="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1011" y="1705"/>
              <a:ext cx="35" cy="34"/>
            </a:xfrm>
            <a:custGeom>
              <a:avLst/>
              <a:gdLst>
                <a:gd name="T0" fmla="*/ 52 w 313"/>
                <a:gd name="T1" fmla="*/ 0 h 301"/>
                <a:gd name="T2" fmla="*/ 0 w 313"/>
                <a:gd name="T3" fmla="*/ 227 h 301"/>
                <a:gd name="T4" fmla="*/ 220 w 313"/>
                <a:gd name="T5" fmla="*/ 301 h 301"/>
                <a:gd name="T6" fmla="*/ 313 w 313"/>
                <a:gd name="T7" fmla="*/ 25 h 301"/>
                <a:gd name="T8" fmla="*/ 302 w 313"/>
                <a:gd name="T9" fmla="*/ 24 h 301"/>
                <a:gd name="T10" fmla="*/ 273 w 313"/>
                <a:gd name="T11" fmla="*/ 21 h 301"/>
                <a:gd name="T12" fmla="*/ 231 w 313"/>
                <a:gd name="T13" fmla="*/ 16 h 301"/>
                <a:gd name="T14" fmla="*/ 183 w 313"/>
                <a:gd name="T15" fmla="*/ 11 h 301"/>
                <a:gd name="T16" fmla="*/ 134 w 313"/>
                <a:gd name="T17" fmla="*/ 6 h 301"/>
                <a:gd name="T18" fmla="*/ 93 w 313"/>
                <a:gd name="T19" fmla="*/ 2 h 301"/>
                <a:gd name="T20" fmla="*/ 63 w 313"/>
                <a:gd name="T21" fmla="*/ 0 h 301"/>
                <a:gd name="T22" fmla="*/ 52 w 313"/>
                <a:gd name="T23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3" h="301">
                  <a:moveTo>
                    <a:pt x="52" y="0"/>
                  </a:moveTo>
                  <a:lnTo>
                    <a:pt x="0" y="227"/>
                  </a:lnTo>
                  <a:lnTo>
                    <a:pt x="220" y="301"/>
                  </a:lnTo>
                  <a:lnTo>
                    <a:pt x="313" y="25"/>
                  </a:lnTo>
                  <a:lnTo>
                    <a:pt x="302" y="24"/>
                  </a:lnTo>
                  <a:lnTo>
                    <a:pt x="273" y="21"/>
                  </a:lnTo>
                  <a:lnTo>
                    <a:pt x="231" y="16"/>
                  </a:lnTo>
                  <a:lnTo>
                    <a:pt x="183" y="11"/>
                  </a:lnTo>
                  <a:lnTo>
                    <a:pt x="134" y="6"/>
                  </a:lnTo>
                  <a:lnTo>
                    <a:pt x="93" y="2"/>
                  </a:lnTo>
                  <a:lnTo>
                    <a:pt x="63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1045" y="1711"/>
              <a:ext cx="31" cy="39"/>
            </a:xfrm>
            <a:custGeom>
              <a:avLst/>
              <a:gdLst>
                <a:gd name="T0" fmla="*/ 81 w 284"/>
                <a:gd name="T1" fmla="*/ 0 h 352"/>
                <a:gd name="T2" fmla="*/ 284 w 284"/>
                <a:gd name="T3" fmla="*/ 155 h 352"/>
                <a:gd name="T4" fmla="*/ 210 w 284"/>
                <a:gd name="T5" fmla="*/ 352 h 352"/>
                <a:gd name="T6" fmla="*/ 0 w 284"/>
                <a:gd name="T7" fmla="*/ 280 h 352"/>
                <a:gd name="T8" fmla="*/ 3 w 284"/>
                <a:gd name="T9" fmla="*/ 268 h 352"/>
                <a:gd name="T10" fmla="*/ 13 w 284"/>
                <a:gd name="T11" fmla="*/ 235 h 352"/>
                <a:gd name="T12" fmla="*/ 28 w 284"/>
                <a:gd name="T13" fmla="*/ 190 h 352"/>
                <a:gd name="T14" fmla="*/ 43 w 284"/>
                <a:gd name="T15" fmla="*/ 139 h 352"/>
                <a:gd name="T16" fmla="*/ 59 w 284"/>
                <a:gd name="T17" fmla="*/ 87 h 352"/>
                <a:gd name="T18" fmla="*/ 72 w 284"/>
                <a:gd name="T19" fmla="*/ 43 h 352"/>
                <a:gd name="T20" fmla="*/ 77 w 284"/>
                <a:gd name="T21" fmla="*/ 25 h 352"/>
                <a:gd name="T22" fmla="*/ 80 w 284"/>
                <a:gd name="T23" fmla="*/ 12 h 352"/>
                <a:gd name="T24" fmla="*/ 82 w 284"/>
                <a:gd name="T25" fmla="*/ 3 h 352"/>
                <a:gd name="T26" fmla="*/ 81 w 284"/>
                <a:gd name="T27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352">
                  <a:moveTo>
                    <a:pt x="81" y="0"/>
                  </a:moveTo>
                  <a:lnTo>
                    <a:pt x="284" y="155"/>
                  </a:lnTo>
                  <a:lnTo>
                    <a:pt x="210" y="352"/>
                  </a:lnTo>
                  <a:lnTo>
                    <a:pt x="0" y="280"/>
                  </a:lnTo>
                  <a:lnTo>
                    <a:pt x="3" y="268"/>
                  </a:lnTo>
                  <a:lnTo>
                    <a:pt x="13" y="235"/>
                  </a:lnTo>
                  <a:lnTo>
                    <a:pt x="28" y="190"/>
                  </a:lnTo>
                  <a:lnTo>
                    <a:pt x="43" y="139"/>
                  </a:lnTo>
                  <a:lnTo>
                    <a:pt x="59" y="87"/>
                  </a:lnTo>
                  <a:lnTo>
                    <a:pt x="72" y="43"/>
                  </a:lnTo>
                  <a:lnTo>
                    <a:pt x="77" y="25"/>
                  </a:lnTo>
                  <a:lnTo>
                    <a:pt x="80" y="12"/>
                  </a:lnTo>
                  <a:lnTo>
                    <a:pt x="82" y="3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1075" y="1731"/>
              <a:ext cx="21" cy="33"/>
            </a:xfrm>
            <a:custGeom>
              <a:avLst/>
              <a:gdLst>
                <a:gd name="T0" fmla="*/ 51 w 189"/>
                <a:gd name="T1" fmla="*/ 0 h 301"/>
                <a:gd name="T2" fmla="*/ 0 w 189"/>
                <a:gd name="T3" fmla="*/ 220 h 301"/>
                <a:gd name="T4" fmla="*/ 189 w 189"/>
                <a:gd name="T5" fmla="*/ 301 h 301"/>
                <a:gd name="T6" fmla="*/ 183 w 189"/>
                <a:gd name="T7" fmla="*/ 288 h 301"/>
                <a:gd name="T8" fmla="*/ 167 w 189"/>
                <a:gd name="T9" fmla="*/ 254 h 301"/>
                <a:gd name="T10" fmla="*/ 146 w 189"/>
                <a:gd name="T11" fmla="*/ 207 h 301"/>
                <a:gd name="T12" fmla="*/ 122 w 189"/>
                <a:gd name="T13" fmla="*/ 151 h 301"/>
                <a:gd name="T14" fmla="*/ 96 w 189"/>
                <a:gd name="T15" fmla="*/ 96 h 301"/>
                <a:gd name="T16" fmla="*/ 74 w 189"/>
                <a:gd name="T17" fmla="*/ 47 h 301"/>
                <a:gd name="T18" fmla="*/ 59 w 189"/>
                <a:gd name="T19" fmla="*/ 14 h 301"/>
                <a:gd name="T20" fmla="*/ 51 w 189"/>
                <a:gd name="T21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301">
                  <a:moveTo>
                    <a:pt x="51" y="0"/>
                  </a:moveTo>
                  <a:lnTo>
                    <a:pt x="0" y="220"/>
                  </a:lnTo>
                  <a:lnTo>
                    <a:pt x="189" y="301"/>
                  </a:lnTo>
                  <a:lnTo>
                    <a:pt x="183" y="288"/>
                  </a:lnTo>
                  <a:lnTo>
                    <a:pt x="167" y="254"/>
                  </a:lnTo>
                  <a:lnTo>
                    <a:pt x="146" y="207"/>
                  </a:lnTo>
                  <a:lnTo>
                    <a:pt x="122" y="151"/>
                  </a:lnTo>
                  <a:lnTo>
                    <a:pt x="96" y="96"/>
                  </a:lnTo>
                  <a:lnTo>
                    <a:pt x="74" y="47"/>
                  </a:lnTo>
                  <a:lnTo>
                    <a:pt x="59" y="14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1066" y="1763"/>
              <a:ext cx="32" cy="40"/>
            </a:xfrm>
            <a:custGeom>
              <a:avLst/>
              <a:gdLst>
                <a:gd name="T0" fmla="*/ 288 w 288"/>
                <a:gd name="T1" fmla="*/ 53 h 353"/>
                <a:gd name="T2" fmla="*/ 69 w 288"/>
                <a:gd name="T3" fmla="*/ 0 h 353"/>
                <a:gd name="T4" fmla="*/ 0 w 288"/>
                <a:gd name="T5" fmla="*/ 353 h 353"/>
                <a:gd name="T6" fmla="*/ 279 w 288"/>
                <a:gd name="T7" fmla="*/ 267 h 353"/>
                <a:gd name="T8" fmla="*/ 288 w 288"/>
                <a:gd name="T9" fmla="*/ 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353">
                  <a:moveTo>
                    <a:pt x="288" y="53"/>
                  </a:moveTo>
                  <a:lnTo>
                    <a:pt x="69" y="0"/>
                  </a:lnTo>
                  <a:lnTo>
                    <a:pt x="0" y="353"/>
                  </a:lnTo>
                  <a:lnTo>
                    <a:pt x="279" y="267"/>
                  </a:lnTo>
                  <a:lnTo>
                    <a:pt x="288" y="5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1033" y="1751"/>
              <a:ext cx="30" cy="42"/>
            </a:xfrm>
            <a:custGeom>
              <a:avLst/>
              <a:gdLst>
                <a:gd name="T0" fmla="*/ 266 w 266"/>
                <a:gd name="T1" fmla="*/ 77 h 378"/>
                <a:gd name="T2" fmla="*/ 85 w 266"/>
                <a:gd name="T3" fmla="*/ 0 h 378"/>
                <a:gd name="T4" fmla="*/ 0 w 266"/>
                <a:gd name="T5" fmla="*/ 309 h 378"/>
                <a:gd name="T6" fmla="*/ 210 w 266"/>
                <a:gd name="T7" fmla="*/ 378 h 378"/>
                <a:gd name="T8" fmla="*/ 266 w 266"/>
                <a:gd name="T9" fmla="*/ 7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378">
                  <a:moveTo>
                    <a:pt x="266" y="77"/>
                  </a:moveTo>
                  <a:lnTo>
                    <a:pt x="85" y="0"/>
                  </a:lnTo>
                  <a:lnTo>
                    <a:pt x="0" y="309"/>
                  </a:lnTo>
                  <a:lnTo>
                    <a:pt x="210" y="378"/>
                  </a:lnTo>
                  <a:lnTo>
                    <a:pt x="266" y="7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1003" y="1738"/>
              <a:ext cx="28" cy="44"/>
            </a:xfrm>
            <a:custGeom>
              <a:avLst/>
              <a:gdLst>
                <a:gd name="T0" fmla="*/ 258 w 258"/>
                <a:gd name="T1" fmla="*/ 69 h 395"/>
                <a:gd name="T2" fmla="*/ 43 w 258"/>
                <a:gd name="T3" fmla="*/ 0 h 395"/>
                <a:gd name="T4" fmla="*/ 0 w 258"/>
                <a:gd name="T5" fmla="*/ 331 h 395"/>
                <a:gd name="T6" fmla="*/ 198 w 258"/>
                <a:gd name="T7" fmla="*/ 395 h 395"/>
                <a:gd name="T8" fmla="*/ 200 w 258"/>
                <a:gd name="T9" fmla="*/ 381 h 395"/>
                <a:gd name="T10" fmla="*/ 207 w 258"/>
                <a:gd name="T11" fmla="*/ 343 h 395"/>
                <a:gd name="T12" fmla="*/ 217 w 258"/>
                <a:gd name="T13" fmla="*/ 290 h 395"/>
                <a:gd name="T14" fmla="*/ 228 w 258"/>
                <a:gd name="T15" fmla="*/ 230 h 395"/>
                <a:gd name="T16" fmla="*/ 239 w 258"/>
                <a:gd name="T17" fmla="*/ 170 h 395"/>
                <a:gd name="T18" fmla="*/ 248 w 258"/>
                <a:gd name="T19" fmla="*/ 118 h 395"/>
                <a:gd name="T20" fmla="*/ 255 w 258"/>
                <a:gd name="T21" fmla="*/ 81 h 395"/>
                <a:gd name="T22" fmla="*/ 258 w 258"/>
                <a:gd name="T23" fmla="*/ 69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8" h="395">
                  <a:moveTo>
                    <a:pt x="258" y="69"/>
                  </a:moveTo>
                  <a:lnTo>
                    <a:pt x="43" y="0"/>
                  </a:lnTo>
                  <a:lnTo>
                    <a:pt x="0" y="331"/>
                  </a:lnTo>
                  <a:lnTo>
                    <a:pt x="198" y="395"/>
                  </a:lnTo>
                  <a:lnTo>
                    <a:pt x="200" y="381"/>
                  </a:lnTo>
                  <a:lnTo>
                    <a:pt x="207" y="343"/>
                  </a:lnTo>
                  <a:lnTo>
                    <a:pt x="217" y="290"/>
                  </a:lnTo>
                  <a:lnTo>
                    <a:pt x="228" y="230"/>
                  </a:lnTo>
                  <a:lnTo>
                    <a:pt x="239" y="170"/>
                  </a:lnTo>
                  <a:lnTo>
                    <a:pt x="248" y="118"/>
                  </a:lnTo>
                  <a:lnTo>
                    <a:pt x="255" y="81"/>
                  </a:lnTo>
                  <a:lnTo>
                    <a:pt x="258" y="6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1029" y="1794"/>
              <a:ext cx="25" cy="24"/>
            </a:xfrm>
            <a:custGeom>
              <a:avLst/>
              <a:gdLst>
                <a:gd name="T0" fmla="*/ 232 w 232"/>
                <a:gd name="T1" fmla="*/ 34 h 210"/>
                <a:gd name="T2" fmla="*/ 17 w 232"/>
                <a:gd name="T3" fmla="*/ 0 h 210"/>
                <a:gd name="T4" fmla="*/ 0 w 232"/>
                <a:gd name="T5" fmla="*/ 210 h 210"/>
                <a:gd name="T6" fmla="*/ 223 w 232"/>
                <a:gd name="T7" fmla="*/ 142 h 210"/>
                <a:gd name="T8" fmla="*/ 225 w 232"/>
                <a:gd name="T9" fmla="*/ 124 h 210"/>
                <a:gd name="T10" fmla="*/ 227 w 232"/>
                <a:gd name="T11" fmla="*/ 86 h 210"/>
                <a:gd name="T12" fmla="*/ 231 w 232"/>
                <a:gd name="T13" fmla="*/ 49 h 210"/>
                <a:gd name="T14" fmla="*/ 232 w 232"/>
                <a:gd name="T15" fmla="*/ 3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2" h="210">
                  <a:moveTo>
                    <a:pt x="232" y="34"/>
                  </a:moveTo>
                  <a:lnTo>
                    <a:pt x="17" y="0"/>
                  </a:lnTo>
                  <a:lnTo>
                    <a:pt x="0" y="210"/>
                  </a:lnTo>
                  <a:lnTo>
                    <a:pt x="223" y="142"/>
                  </a:lnTo>
                  <a:lnTo>
                    <a:pt x="225" y="124"/>
                  </a:lnTo>
                  <a:lnTo>
                    <a:pt x="227" y="86"/>
                  </a:lnTo>
                  <a:lnTo>
                    <a:pt x="231" y="49"/>
                  </a:lnTo>
                  <a:lnTo>
                    <a:pt x="232" y="3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97" y="1784"/>
              <a:ext cx="23" cy="49"/>
            </a:xfrm>
            <a:custGeom>
              <a:avLst/>
              <a:gdLst>
                <a:gd name="T0" fmla="*/ 214 w 214"/>
                <a:gd name="T1" fmla="*/ 13 h 443"/>
                <a:gd name="T2" fmla="*/ 189 w 214"/>
                <a:gd name="T3" fmla="*/ 318 h 443"/>
                <a:gd name="T4" fmla="*/ 0 w 214"/>
                <a:gd name="T5" fmla="*/ 443 h 443"/>
                <a:gd name="T6" fmla="*/ 34 w 214"/>
                <a:gd name="T7" fmla="*/ 0 h 443"/>
                <a:gd name="T8" fmla="*/ 41 w 214"/>
                <a:gd name="T9" fmla="*/ 1 h 443"/>
                <a:gd name="T10" fmla="*/ 61 w 214"/>
                <a:gd name="T11" fmla="*/ 3 h 443"/>
                <a:gd name="T12" fmla="*/ 90 w 214"/>
                <a:gd name="T13" fmla="*/ 6 h 443"/>
                <a:gd name="T14" fmla="*/ 122 w 214"/>
                <a:gd name="T15" fmla="*/ 8 h 443"/>
                <a:gd name="T16" fmla="*/ 155 w 214"/>
                <a:gd name="T17" fmla="*/ 12 h 443"/>
                <a:gd name="T18" fmla="*/ 184 w 214"/>
                <a:gd name="T19" fmla="*/ 13 h 443"/>
                <a:gd name="T20" fmla="*/ 205 w 214"/>
                <a:gd name="T21" fmla="*/ 14 h 443"/>
                <a:gd name="T22" fmla="*/ 214 w 214"/>
                <a:gd name="T23" fmla="*/ 13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4" h="443">
                  <a:moveTo>
                    <a:pt x="214" y="13"/>
                  </a:moveTo>
                  <a:lnTo>
                    <a:pt x="189" y="318"/>
                  </a:lnTo>
                  <a:lnTo>
                    <a:pt x="0" y="443"/>
                  </a:lnTo>
                  <a:lnTo>
                    <a:pt x="34" y="0"/>
                  </a:lnTo>
                  <a:lnTo>
                    <a:pt x="41" y="1"/>
                  </a:lnTo>
                  <a:lnTo>
                    <a:pt x="61" y="3"/>
                  </a:lnTo>
                  <a:lnTo>
                    <a:pt x="90" y="6"/>
                  </a:lnTo>
                  <a:lnTo>
                    <a:pt x="122" y="8"/>
                  </a:lnTo>
                  <a:lnTo>
                    <a:pt x="155" y="12"/>
                  </a:lnTo>
                  <a:lnTo>
                    <a:pt x="184" y="13"/>
                  </a:lnTo>
                  <a:lnTo>
                    <a:pt x="205" y="14"/>
                  </a:lnTo>
                  <a:lnTo>
                    <a:pt x="214" y="1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04" y="1817"/>
              <a:ext cx="160" cy="86"/>
            </a:xfrm>
            <a:custGeom>
              <a:avLst/>
              <a:gdLst>
                <a:gd name="T0" fmla="*/ 1443 w 1443"/>
                <a:gd name="T1" fmla="*/ 0 h 773"/>
                <a:gd name="T2" fmla="*/ 0 w 1443"/>
                <a:gd name="T3" fmla="*/ 773 h 773"/>
                <a:gd name="T4" fmla="*/ 1203 w 1443"/>
                <a:gd name="T5" fmla="*/ 653 h 773"/>
                <a:gd name="T6" fmla="*/ 1203 w 1443"/>
                <a:gd name="T7" fmla="*/ 576 h 773"/>
                <a:gd name="T8" fmla="*/ 1022 w 1443"/>
                <a:gd name="T9" fmla="*/ 412 h 773"/>
                <a:gd name="T10" fmla="*/ 1409 w 1443"/>
                <a:gd name="T11" fmla="*/ 137 h 773"/>
                <a:gd name="T12" fmla="*/ 1413 w 1443"/>
                <a:gd name="T13" fmla="*/ 117 h 773"/>
                <a:gd name="T14" fmla="*/ 1423 w 1443"/>
                <a:gd name="T15" fmla="*/ 72 h 773"/>
                <a:gd name="T16" fmla="*/ 1429 w 1443"/>
                <a:gd name="T17" fmla="*/ 46 h 773"/>
                <a:gd name="T18" fmla="*/ 1435 w 1443"/>
                <a:gd name="T19" fmla="*/ 25 h 773"/>
                <a:gd name="T20" fmla="*/ 1439 w 1443"/>
                <a:gd name="T21" fmla="*/ 9 h 773"/>
                <a:gd name="T22" fmla="*/ 1443 w 1443"/>
                <a:gd name="T23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43" h="773">
                  <a:moveTo>
                    <a:pt x="1443" y="0"/>
                  </a:moveTo>
                  <a:lnTo>
                    <a:pt x="0" y="773"/>
                  </a:lnTo>
                  <a:lnTo>
                    <a:pt x="1203" y="653"/>
                  </a:lnTo>
                  <a:lnTo>
                    <a:pt x="1203" y="576"/>
                  </a:lnTo>
                  <a:lnTo>
                    <a:pt x="1022" y="412"/>
                  </a:lnTo>
                  <a:lnTo>
                    <a:pt x="1409" y="137"/>
                  </a:lnTo>
                  <a:lnTo>
                    <a:pt x="1413" y="117"/>
                  </a:lnTo>
                  <a:lnTo>
                    <a:pt x="1423" y="72"/>
                  </a:lnTo>
                  <a:lnTo>
                    <a:pt x="1429" y="46"/>
                  </a:lnTo>
                  <a:lnTo>
                    <a:pt x="1435" y="25"/>
                  </a:lnTo>
                  <a:lnTo>
                    <a:pt x="1439" y="9"/>
                  </a:lnTo>
                  <a:lnTo>
                    <a:pt x="1443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901" y="1909"/>
              <a:ext cx="116" cy="75"/>
            </a:xfrm>
            <a:custGeom>
              <a:avLst/>
              <a:gdLst>
                <a:gd name="T0" fmla="*/ 1032 w 1048"/>
                <a:gd name="T1" fmla="*/ 0 h 671"/>
                <a:gd name="T2" fmla="*/ 0 w 1048"/>
                <a:gd name="T3" fmla="*/ 51 h 671"/>
                <a:gd name="T4" fmla="*/ 0 w 1048"/>
                <a:gd name="T5" fmla="*/ 671 h 671"/>
                <a:gd name="T6" fmla="*/ 1048 w 1048"/>
                <a:gd name="T7" fmla="*/ 602 h 671"/>
                <a:gd name="T8" fmla="*/ 1032 w 1048"/>
                <a:gd name="T9" fmla="*/ 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671">
                  <a:moveTo>
                    <a:pt x="1032" y="0"/>
                  </a:moveTo>
                  <a:lnTo>
                    <a:pt x="0" y="51"/>
                  </a:lnTo>
                  <a:lnTo>
                    <a:pt x="0" y="671"/>
                  </a:lnTo>
                  <a:lnTo>
                    <a:pt x="1048" y="602"/>
                  </a:lnTo>
                  <a:lnTo>
                    <a:pt x="103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1473" y="2930"/>
              <a:ext cx="51" cy="48"/>
            </a:xfrm>
            <a:custGeom>
              <a:avLst/>
              <a:gdLst>
                <a:gd name="T0" fmla="*/ 0 w 457"/>
                <a:gd name="T1" fmla="*/ 427 h 427"/>
                <a:gd name="T2" fmla="*/ 0 w 457"/>
                <a:gd name="T3" fmla="*/ 0 h 427"/>
                <a:gd name="T4" fmla="*/ 23 w 457"/>
                <a:gd name="T5" fmla="*/ 0 h 427"/>
                <a:gd name="T6" fmla="*/ 47 w 457"/>
                <a:gd name="T7" fmla="*/ 2 h 427"/>
                <a:gd name="T8" fmla="*/ 70 w 457"/>
                <a:gd name="T9" fmla="*/ 4 h 427"/>
                <a:gd name="T10" fmla="*/ 92 w 457"/>
                <a:gd name="T11" fmla="*/ 9 h 427"/>
                <a:gd name="T12" fmla="*/ 115 w 457"/>
                <a:gd name="T13" fmla="*/ 13 h 427"/>
                <a:gd name="T14" fmla="*/ 136 w 457"/>
                <a:gd name="T15" fmla="*/ 19 h 427"/>
                <a:gd name="T16" fmla="*/ 158 w 457"/>
                <a:gd name="T17" fmla="*/ 25 h 427"/>
                <a:gd name="T18" fmla="*/ 178 w 457"/>
                <a:gd name="T19" fmla="*/ 33 h 427"/>
                <a:gd name="T20" fmla="*/ 198 w 457"/>
                <a:gd name="T21" fmla="*/ 42 h 427"/>
                <a:gd name="T22" fmla="*/ 218 w 457"/>
                <a:gd name="T23" fmla="*/ 51 h 427"/>
                <a:gd name="T24" fmla="*/ 237 w 457"/>
                <a:gd name="T25" fmla="*/ 61 h 427"/>
                <a:gd name="T26" fmla="*/ 256 w 457"/>
                <a:gd name="T27" fmla="*/ 72 h 427"/>
                <a:gd name="T28" fmla="*/ 274 w 457"/>
                <a:gd name="T29" fmla="*/ 84 h 427"/>
                <a:gd name="T30" fmla="*/ 291 w 457"/>
                <a:gd name="T31" fmla="*/ 97 h 427"/>
                <a:gd name="T32" fmla="*/ 308 w 457"/>
                <a:gd name="T33" fmla="*/ 110 h 427"/>
                <a:gd name="T34" fmla="*/ 324 w 457"/>
                <a:gd name="T35" fmla="*/ 125 h 427"/>
                <a:gd name="T36" fmla="*/ 339 w 457"/>
                <a:gd name="T37" fmla="*/ 139 h 427"/>
                <a:gd name="T38" fmla="*/ 354 w 457"/>
                <a:gd name="T39" fmla="*/ 155 h 427"/>
                <a:gd name="T40" fmla="*/ 367 w 457"/>
                <a:gd name="T41" fmla="*/ 171 h 427"/>
                <a:gd name="T42" fmla="*/ 379 w 457"/>
                <a:gd name="T43" fmla="*/ 188 h 427"/>
                <a:gd name="T44" fmla="*/ 391 w 457"/>
                <a:gd name="T45" fmla="*/ 205 h 427"/>
                <a:gd name="T46" fmla="*/ 402 w 457"/>
                <a:gd name="T47" fmla="*/ 224 h 427"/>
                <a:gd name="T48" fmla="*/ 412 w 457"/>
                <a:gd name="T49" fmla="*/ 242 h 427"/>
                <a:gd name="T50" fmla="*/ 421 w 457"/>
                <a:gd name="T51" fmla="*/ 261 h 427"/>
                <a:gd name="T52" fmla="*/ 429 w 457"/>
                <a:gd name="T53" fmla="*/ 279 h 427"/>
                <a:gd name="T54" fmla="*/ 437 w 457"/>
                <a:gd name="T55" fmla="*/ 300 h 427"/>
                <a:gd name="T56" fmla="*/ 443 w 457"/>
                <a:gd name="T57" fmla="*/ 320 h 427"/>
                <a:gd name="T58" fmla="*/ 448 w 457"/>
                <a:gd name="T59" fmla="*/ 341 h 427"/>
                <a:gd name="T60" fmla="*/ 453 w 457"/>
                <a:gd name="T61" fmla="*/ 362 h 427"/>
                <a:gd name="T62" fmla="*/ 455 w 457"/>
                <a:gd name="T63" fmla="*/ 383 h 427"/>
                <a:gd name="T64" fmla="*/ 457 w 457"/>
                <a:gd name="T65" fmla="*/ 405 h 427"/>
                <a:gd name="T66" fmla="*/ 457 w 457"/>
                <a:gd name="T67" fmla="*/ 427 h 427"/>
                <a:gd name="T68" fmla="*/ 0 w 457"/>
                <a:gd name="T69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7" h="427">
                  <a:moveTo>
                    <a:pt x="0" y="427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47" y="2"/>
                  </a:lnTo>
                  <a:lnTo>
                    <a:pt x="70" y="4"/>
                  </a:lnTo>
                  <a:lnTo>
                    <a:pt x="92" y="9"/>
                  </a:lnTo>
                  <a:lnTo>
                    <a:pt x="115" y="13"/>
                  </a:lnTo>
                  <a:lnTo>
                    <a:pt x="136" y="19"/>
                  </a:lnTo>
                  <a:lnTo>
                    <a:pt x="158" y="25"/>
                  </a:lnTo>
                  <a:lnTo>
                    <a:pt x="178" y="33"/>
                  </a:lnTo>
                  <a:lnTo>
                    <a:pt x="198" y="42"/>
                  </a:lnTo>
                  <a:lnTo>
                    <a:pt x="218" y="51"/>
                  </a:lnTo>
                  <a:lnTo>
                    <a:pt x="237" y="61"/>
                  </a:lnTo>
                  <a:lnTo>
                    <a:pt x="256" y="72"/>
                  </a:lnTo>
                  <a:lnTo>
                    <a:pt x="274" y="84"/>
                  </a:lnTo>
                  <a:lnTo>
                    <a:pt x="291" y="97"/>
                  </a:lnTo>
                  <a:lnTo>
                    <a:pt x="308" y="110"/>
                  </a:lnTo>
                  <a:lnTo>
                    <a:pt x="324" y="125"/>
                  </a:lnTo>
                  <a:lnTo>
                    <a:pt x="339" y="139"/>
                  </a:lnTo>
                  <a:lnTo>
                    <a:pt x="354" y="155"/>
                  </a:lnTo>
                  <a:lnTo>
                    <a:pt x="367" y="171"/>
                  </a:lnTo>
                  <a:lnTo>
                    <a:pt x="379" y="188"/>
                  </a:lnTo>
                  <a:lnTo>
                    <a:pt x="391" y="205"/>
                  </a:lnTo>
                  <a:lnTo>
                    <a:pt x="402" y="224"/>
                  </a:lnTo>
                  <a:lnTo>
                    <a:pt x="412" y="242"/>
                  </a:lnTo>
                  <a:lnTo>
                    <a:pt x="421" y="261"/>
                  </a:lnTo>
                  <a:lnTo>
                    <a:pt x="429" y="279"/>
                  </a:lnTo>
                  <a:lnTo>
                    <a:pt x="437" y="300"/>
                  </a:lnTo>
                  <a:lnTo>
                    <a:pt x="443" y="320"/>
                  </a:lnTo>
                  <a:lnTo>
                    <a:pt x="448" y="341"/>
                  </a:lnTo>
                  <a:lnTo>
                    <a:pt x="453" y="362"/>
                  </a:lnTo>
                  <a:lnTo>
                    <a:pt x="455" y="383"/>
                  </a:lnTo>
                  <a:lnTo>
                    <a:pt x="457" y="405"/>
                  </a:lnTo>
                  <a:lnTo>
                    <a:pt x="457" y="427"/>
                  </a:lnTo>
                  <a:lnTo>
                    <a:pt x="0" y="42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1363" y="2930"/>
              <a:ext cx="51" cy="48"/>
            </a:xfrm>
            <a:custGeom>
              <a:avLst/>
              <a:gdLst>
                <a:gd name="T0" fmla="*/ 457 w 457"/>
                <a:gd name="T1" fmla="*/ 427 h 427"/>
                <a:gd name="T2" fmla="*/ 457 w 457"/>
                <a:gd name="T3" fmla="*/ 0 h 427"/>
                <a:gd name="T4" fmla="*/ 433 w 457"/>
                <a:gd name="T5" fmla="*/ 0 h 427"/>
                <a:gd name="T6" fmla="*/ 410 w 457"/>
                <a:gd name="T7" fmla="*/ 2 h 427"/>
                <a:gd name="T8" fmla="*/ 388 w 457"/>
                <a:gd name="T9" fmla="*/ 4 h 427"/>
                <a:gd name="T10" fmla="*/ 364 w 457"/>
                <a:gd name="T11" fmla="*/ 9 h 427"/>
                <a:gd name="T12" fmla="*/ 342 w 457"/>
                <a:gd name="T13" fmla="*/ 13 h 427"/>
                <a:gd name="T14" fmla="*/ 321 w 457"/>
                <a:gd name="T15" fmla="*/ 19 h 427"/>
                <a:gd name="T16" fmla="*/ 300 w 457"/>
                <a:gd name="T17" fmla="*/ 25 h 427"/>
                <a:gd name="T18" fmla="*/ 279 w 457"/>
                <a:gd name="T19" fmla="*/ 33 h 427"/>
                <a:gd name="T20" fmla="*/ 259 w 457"/>
                <a:gd name="T21" fmla="*/ 42 h 427"/>
                <a:gd name="T22" fmla="*/ 239 w 457"/>
                <a:gd name="T23" fmla="*/ 51 h 427"/>
                <a:gd name="T24" fmla="*/ 220 w 457"/>
                <a:gd name="T25" fmla="*/ 61 h 427"/>
                <a:gd name="T26" fmla="*/ 201 w 457"/>
                <a:gd name="T27" fmla="*/ 72 h 427"/>
                <a:gd name="T28" fmla="*/ 183 w 457"/>
                <a:gd name="T29" fmla="*/ 84 h 427"/>
                <a:gd name="T30" fmla="*/ 167 w 457"/>
                <a:gd name="T31" fmla="*/ 97 h 427"/>
                <a:gd name="T32" fmla="*/ 150 w 457"/>
                <a:gd name="T33" fmla="*/ 110 h 427"/>
                <a:gd name="T34" fmla="*/ 133 w 457"/>
                <a:gd name="T35" fmla="*/ 125 h 427"/>
                <a:gd name="T36" fmla="*/ 119 w 457"/>
                <a:gd name="T37" fmla="*/ 139 h 427"/>
                <a:gd name="T38" fmla="*/ 104 w 457"/>
                <a:gd name="T39" fmla="*/ 155 h 427"/>
                <a:gd name="T40" fmla="*/ 91 w 457"/>
                <a:gd name="T41" fmla="*/ 171 h 427"/>
                <a:gd name="T42" fmla="*/ 78 w 457"/>
                <a:gd name="T43" fmla="*/ 188 h 427"/>
                <a:gd name="T44" fmla="*/ 67 w 457"/>
                <a:gd name="T45" fmla="*/ 205 h 427"/>
                <a:gd name="T46" fmla="*/ 55 w 457"/>
                <a:gd name="T47" fmla="*/ 224 h 427"/>
                <a:gd name="T48" fmla="*/ 45 w 457"/>
                <a:gd name="T49" fmla="*/ 242 h 427"/>
                <a:gd name="T50" fmla="*/ 35 w 457"/>
                <a:gd name="T51" fmla="*/ 261 h 427"/>
                <a:gd name="T52" fmla="*/ 28 w 457"/>
                <a:gd name="T53" fmla="*/ 279 h 427"/>
                <a:gd name="T54" fmla="*/ 20 w 457"/>
                <a:gd name="T55" fmla="*/ 300 h 427"/>
                <a:gd name="T56" fmla="*/ 14 w 457"/>
                <a:gd name="T57" fmla="*/ 320 h 427"/>
                <a:gd name="T58" fmla="*/ 9 w 457"/>
                <a:gd name="T59" fmla="*/ 341 h 427"/>
                <a:gd name="T60" fmla="*/ 5 w 457"/>
                <a:gd name="T61" fmla="*/ 362 h 427"/>
                <a:gd name="T62" fmla="*/ 2 w 457"/>
                <a:gd name="T63" fmla="*/ 383 h 427"/>
                <a:gd name="T64" fmla="*/ 1 w 457"/>
                <a:gd name="T65" fmla="*/ 405 h 427"/>
                <a:gd name="T66" fmla="*/ 0 w 457"/>
                <a:gd name="T67" fmla="*/ 427 h 427"/>
                <a:gd name="T68" fmla="*/ 457 w 457"/>
                <a:gd name="T69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7" h="427">
                  <a:moveTo>
                    <a:pt x="457" y="427"/>
                  </a:moveTo>
                  <a:lnTo>
                    <a:pt x="457" y="0"/>
                  </a:lnTo>
                  <a:lnTo>
                    <a:pt x="433" y="0"/>
                  </a:lnTo>
                  <a:lnTo>
                    <a:pt x="410" y="2"/>
                  </a:lnTo>
                  <a:lnTo>
                    <a:pt x="388" y="4"/>
                  </a:lnTo>
                  <a:lnTo>
                    <a:pt x="364" y="9"/>
                  </a:lnTo>
                  <a:lnTo>
                    <a:pt x="342" y="13"/>
                  </a:lnTo>
                  <a:lnTo>
                    <a:pt x="321" y="19"/>
                  </a:lnTo>
                  <a:lnTo>
                    <a:pt x="300" y="25"/>
                  </a:lnTo>
                  <a:lnTo>
                    <a:pt x="279" y="33"/>
                  </a:lnTo>
                  <a:lnTo>
                    <a:pt x="259" y="42"/>
                  </a:lnTo>
                  <a:lnTo>
                    <a:pt x="239" y="51"/>
                  </a:lnTo>
                  <a:lnTo>
                    <a:pt x="220" y="61"/>
                  </a:lnTo>
                  <a:lnTo>
                    <a:pt x="201" y="72"/>
                  </a:lnTo>
                  <a:lnTo>
                    <a:pt x="183" y="84"/>
                  </a:lnTo>
                  <a:lnTo>
                    <a:pt x="167" y="97"/>
                  </a:lnTo>
                  <a:lnTo>
                    <a:pt x="150" y="110"/>
                  </a:lnTo>
                  <a:lnTo>
                    <a:pt x="133" y="125"/>
                  </a:lnTo>
                  <a:lnTo>
                    <a:pt x="119" y="139"/>
                  </a:lnTo>
                  <a:lnTo>
                    <a:pt x="104" y="155"/>
                  </a:lnTo>
                  <a:lnTo>
                    <a:pt x="91" y="171"/>
                  </a:lnTo>
                  <a:lnTo>
                    <a:pt x="78" y="188"/>
                  </a:lnTo>
                  <a:lnTo>
                    <a:pt x="67" y="205"/>
                  </a:lnTo>
                  <a:lnTo>
                    <a:pt x="55" y="224"/>
                  </a:lnTo>
                  <a:lnTo>
                    <a:pt x="45" y="242"/>
                  </a:lnTo>
                  <a:lnTo>
                    <a:pt x="35" y="261"/>
                  </a:lnTo>
                  <a:lnTo>
                    <a:pt x="28" y="279"/>
                  </a:lnTo>
                  <a:lnTo>
                    <a:pt x="20" y="300"/>
                  </a:lnTo>
                  <a:lnTo>
                    <a:pt x="14" y="320"/>
                  </a:lnTo>
                  <a:lnTo>
                    <a:pt x="9" y="341"/>
                  </a:lnTo>
                  <a:lnTo>
                    <a:pt x="5" y="362"/>
                  </a:lnTo>
                  <a:lnTo>
                    <a:pt x="2" y="383"/>
                  </a:lnTo>
                  <a:lnTo>
                    <a:pt x="1" y="405"/>
                  </a:lnTo>
                  <a:lnTo>
                    <a:pt x="0" y="427"/>
                  </a:lnTo>
                  <a:lnTo>
                    <a:pt x="457" y="42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1357" y="2919"/>
              <a:ext cx="173" cy="109"/>
            </a:xfrm>
            <a:custGeom>
              <a:avLst/>
              <a:gdLst>
                <a:gd name="T0" fmla="*/ 0 w 1563"/>
                <a:gd name="T1" fmla="*/ 636 h 980"/>
                <a:gd name="T2" fmla="*/ 614 w 1563"/>
                <a:gd name="T3" fmla="*/ 636 h 980"/>
                <a:gd name="T4" fmla="*/ 614 w 1563"/>
                <a:gd name="T5" fmla="*/ 0 h 980"/>
                <a:gd name="T6" fmla="*/ 947 w 1563"/>
                <a:gd name="T7" fmla="*/ 0 h 980"/>
                <a:gd name="T8" fmla="*/ 947 w 1563"/>
                <a:gd name="T9" fmla="*/ 636 h 980"/>
                <a:gd name="T10" fmla="*/ 1563 w 1563"/>
                <a:gd name="T11" fmla="*/ 636 h 980"/>
                <a:gd name="T12" fmla="*/ 1563 w 1563"/>
                <a:gd name="T13" fmla="*/ 980 h 980"/>
                <a:gd name="T14" fmla="*/ 0 w 1563"/>
                <a:gd name="T15" fmla="*/ 980 h 980"/>
                <a:gd name="T16" fmla="*/ 0 w 1563"/>
                <a:gd name="T17" fmla="*/ 636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3" h="980">
                  <a:moveTo>
                    <a:pt x="0" y="636"/>
                  </a:moveTo>
                  <a:lnTo>
                    <a:pt x="614" y="636"/>
                  </a:lnTo>
                  <a:lnTo>
                    <a:pt x="614" y="0"/>
                  </a:lnTo>
                  <a:lnTo>
                    <a:pt x="947" y="0"/>
                  </a:lnTo>
                  <a:lnTo>
                    <a:pt x="947" y="636"/>
                  </a:lnTo>
                  <a:lnTo>
                    <a:pt x="1563" y="636"/>
                  </a:lnTo>
                  <a:lnTo>
                    <a:pt x="1563" y="980"/>
                  </a:lnTo>
                  <a:lnTo>
                    <a:pt x="0" y="980"/>
                  </a:lnTo>
                  <a:lnTo>
                    <a:pt x="0" y="636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1409" y="2842"/>
              <a:ext cx="69" cy="69"/>
            </a:xfrm>
            <a:custGeom>
              <a:avLst/>
              <a:gdLst>
                <a:gd name="T0" fmla="*/ 169 w 622"/>
                <a:gd name="T1" fmla="*/ 0 h 623"/>
                <a:gd name="T2" fmla="*/ 452 w 622"/>
                <a:gd name="T3" fmla="*/ 0 h 623"/>
                <a:gd name="T4" fmla="*/ 452 w 622"/>
                <a:gd name="T5" fmla="*/ 170 h 623"/>
                <a:gd name="T6" fmla="*/ 622 w 622"/>
                <a:gd name="T7" fmla="*/ 170 h 623"/>
                <a:gd name="T8" fmla="*/ 622 w 622"/>
                <a:gd name="T9" fmla="*/ 454 h 623"/>
                <a:gd name="T10" fmla="*/ 452 w 622"/>
                <a:gd name="T11" fmla="*/ 454 h 623"/>
                <a:gd name="T12" fmla="*/ 452 w 622"/>
                <a:gd name="T13" fmla="*/ 623 h 623"/>
                <a:gd name="T14" fmla="*/ 169 w 622"/>
                <a:gd name="T15" fmla="*/ 623 h 623"/>
                <a:gd name="T16" fmla="*/ 169 w 622"/>
                <a:gd name="T17" fmla="*/ 454 h 623"/>
                <a:gd name="T18" fmla="*/ 0 w 622"/>
                <a:gd name="T19" fmla="*/ 454 h 623"/>
                <a:gd name="T20" fmla="*/ 0 w 622"/>
                <a:gd name="T21" fmla="*/ 170 h 623"/>
                <a:gd name="T22" fmla="*/ 169 w 622"/>
                <a:gd name="T23" fmla="*/ 170 h 623"/>
                <a:gd name="T24" fmla="*/ 169 w 622"/>
                <a:gd name="T25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2" h="623">
                  <a:moveTo>
                    <a:pt x="169" y="0"/>
                  </a:moveTo>
                  <a:lnTo>
                    <a:pt x="452" y="0"/>
                  </a:lnTo>
                  <a:lnTo>
                    <a:pt x="452" y="170"/>
                  </a:lnTo>
                  <a:lnTo>
                    <a:pt x="622" y="170"/>
                  </a:lnTo>
                  <a:lnTo>
                    <a:pt x="622" y="454"/>
                  </a:lnTo>
                  <a:lnTo>
                    <a:pt x="452" y="454"/>
                  </a:lnTo>
                  <a:lnTo>
                    <a:pt x="452" y="623"/>
                  </a:lnTo>
                  <a:lnTo>
                    <a:pt x="169" y="623"/>
                  </a:lnTo>
                  <a:lnTo>
                    <a:pt x="169" y="454"/>
                  </a:lnTo>
                  <a:lnTo>
                    <a:pt x="0" y="454"/>
                  </a:lnTo>
                  <a:lnTo>
                    <a:pt x="0" y="170"/>
                  </a:lnTo>
                  <a:lnTo>
                    <a:pt x="169" y="170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1513" y="2768"/>
              <a:ext cx="39" cy="203"/>
            </a:xfrm>
            <a:custGeom>
              <a:avLst/>
              <a:gdLst>
                <a:gd name="T0" fmla="*/ 0 w 349"/>
                <a:gd name="T1" fmla="*/ 0 h 1831"/>
                <a:gd name="T2" fmla="*/ 0 w 349"/>
                <a:gd name="T3" fmla="*/ 1426 h 1831"/>
                <a:gd name="T4" fmla="*/ 232 w 349"/>
                <a:gd name="T5" fmla="*/ 1831 h 1831"/>
                <a:gd name="T6" fmla="*/ 249 w 349"/>
                <a:gd name="T7" fmla="*/ 1743 h 1831"/>
                <a:gd name="T8" fmla="*/ 264 w 349"/>
                <a:gd name="T9" fmla="*/ 1660 h 1831"/>
                <a:gd name="T10" fmla="*/ 279 w 349"/>
                <a:gd name="T11" fmla="*/ 1583 h 1831"/>
                <a:gd name="T12" fmla="*/ 293 w 349"/>
                <a:gd name="T13" fmla="*/ 1509 h 1831"/>
                <a:gd name="T14" fmla="*/ 307 w 349"/>
                <a:gd name="T15" fmla="*/ 1436 h 1831"/>
                <a:gd name="T16" fmla="*/ 319 w 349"/>
                <a:gd name="T17" fmla="*/ 1361 h 1831"/>
                <a:gd name="T18" fmla="*/ 324 w 349"/>
                <a:gd name="T19" fmla="*/ 1324 h 1831"/>
                <a:gd name="T20" fmla="*/ 330 w 349"/>
                <a:gd name="T21" fmla="*/ 1285 h 1831"/>
                <a:gd name="T22" fmla="*/ 334 w 349"/>
                <a:gd name="T23" fmla="*/ 1244 h 1831"/>
                <a:gd name="T24" fmla="*/ 338 w 349"/>
                <a:gd name="T25" fmla="*/ 1203 h 1831"/>
                <a:gd name="T26" fmla="*/ 341 w 349"/>
                <a:gd name="T27" fmla="*/ 1160 h 1831"/>
                <a:gd name="T28" fmla="*/ 344 w 349"/>
                <a:gd name="T29" fmla="*/ 1114 h 1831"/>
                <a:gd name="T30" fmla="*/ 347 w 349"/>
                <a:gd name="T31" fmla="*/ 1067 h 1831"/>
                <a:gd name="T32" fmla="*/ 348 w 349"/>
                <a:gd name="T33" fmla="*/ 1018 h 1831"/>
                <a:gd name="T34" fmla="*/ 349 w 349"/>
                <a:gd name="T35" fmla="*/ 966 h 1831"/>
                <a:gd name="T36" fmla="*/ 349 w 349"/>
                <a:gd name="T37" fmla="*/ 911 h 1831"/>
                <a:gd name="T38" fmla="*/ 348 w 349"/>
                <a:gd name="T39" fmla="*/ 853 h 1831"/>
                <a:gd name="T40" fmla="*/ 347 w 349"/>
                <a:gd name="T41" fmla="*/ 792 h 1831"/>
                <a:gd name="T42" fmla="*/ 344 w 349"/>
                <a:gd name="T43" fmla="*/ 727 h 1831"/>
                <a:gd name="T44" fmla="*/ 341 w 349"/>
                <a:gd name="T45" fmla="*/ 659 h 1831"/>
                <a:gd name="T46" fmla="*/ 337 w 349"/>
                <a:gd name="T47" fmla="*/ 587 h 1831"/>
                <a:gd name="T48" fmla="*/ 331 w 349"/>
                <a:gd name="T49" fmla="*/ 511 h 1831"/>
                <a:gd name="T50" fmla="*/ 325 w 349"/>
                <a:gd name="T51" fmla="*/ 430 h 1831"/>
                <a:gd name="T52" fmla="*/ 318 w 349"/>
                <a:gd name="T53" fmla="*/ 344 h 1831"/>
                <a:gd name="T54" fmla="*/ 310 w 349"/>
                <a:gd name="T55" fmla="*/ 254 h 1831"/>
                <a:gd name="T56" fmla="*/ 301 w 349"/>
                <a:gd name="T57" fmla="*/ 159 h 1831"/>
                <a:gd name="T58" fmla="*/ 0 w 349"/>
                <a:gd name="T59" fmla="*/ 0 h 1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9" h="1831">
                  <a:moveTo>
                    <a:pt x="0" y="0"/>
                  </a:moveTo>
                  <a:lnTo>
                    <a:pt x="0" y="1426"/>
                  </a:lnTo>
                  <a:lnTo>
                    <a:pt x="232" y="1831"/>
                  </a:lnTo>
                  <a:lnTo>
                    <a:pt x="249" y="1743"/>
                  </a:lnTo>
                  <a:lnTo>
                    <a:pt x="264" y="1660"/>
                  </a:lnTo>
                  <a:lnTo>
                    <a:pt x="279" y="1583"/>
                  </a:lnTo>
                  <a:lnTo>
                    <a:pt x="293" y="1509"/>
                  </a:lnTo>
                  <a:lnTo>
                    <a:pt x="307" y="1436"/>
                  </a:lnTo>
                  <a:lnTo>
                    <a:pt x="319" y="1361"/>
                  </a:lnTo>
                  <a:lnTo>
                    <a:pt x="324" y="1324"/>
                  </a:lnTo>
                  <a:lnTo>
                    <a:pt x="330" y="1285"/>
                  </a:lnTo>
                  <a:lnTo>
                    <a:pt x="334" y="1244"/>
                  </a:lnTo>
                  <a:lnTo>
                    <a:pt x="338" y="1203"/>
                  </a:lnTo>
                  <a:lnTo>
                    <a:pt x="341" y="1160"/>
                  </a:lnTo>
                  <a:lnTo>
                    <a:pt x="344" y="1114"/>
                  </a:lnTo>
                  <a:lnTo>
                    <a:pt x="347" y="1067"/>
                  </a:lnTo>
                  <a:lnTo>
                    <a:pt x="348" y="1018"/>
                  </a:lnTo>
                  <a:lnTo>
                    <a:pt x="349" y="966"/>
                  </a:lnTo>
                  <a:lnTo>
                    <a:pt x="349" y="911"/>
                  </a:lnTo>
                  <a:lnTo>
                    <a:pt x="348" y="853"/>
                  </a:lnTo>
                  <a:lnTo>
                    <a:pt x="347" y="792"/>
                  </a:lnTo>
                  <a:lnTo>
                    <a:pt x="344" y="727"/>
                  </a:lnTo>
                  <a:lnTo>
                    <a:pt x="341" y="659"/>
                  </a:lnTo>
                  <a:lnTo>
                    <a:pt x="337" y="587"/>
                  </a:lnTo>
                  <a:lnTo>
                    <a:pt x="331" y="511"/>
                  </a:lnTo>
                  <a:lnTo>
                    <a:pt x="325" y="430"/>
                  </a:lnTo>
                  <a:lnTo>
                    <a:pt x="318" y="344"/>
                  </a:lnTo>
                  <a:lnTo>
                    <a:pt x="310" y="254"/>
                  </a:lnTo>
                  <a:lnTo>
                    <a:pt x="301" y="15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864" y="1568"/>
              <a:ext cx="83" cy="82"/>
            </a:xfrm>
            <a:custGeom>
              <a:avLst/>
              <a:gdLst>
                <a:gd name="T0" fmla="*/ 442 w 744"/>
                <a:gd name="T1" fmla="*/ 259 h 734"/>
                <a:gd name="T2" fmla="*/ 461 w 744"/>
                <a:gd name="T3" fmla="*/ 283 h 734"/>
                <a:gd name="T4" fmla="*/ 488 w 744"/>
                <a:gd name="T5" fmla="*/ 294 h 734"/>
                <a:gd name="T6" fmla="*/ 520 w 744"/>
                <a:gd name="T7" fmla="*/ 294 h 734"/>
                <a:gd name="T8" fmla="*/ 558 w 744"/>
                <a:gd name="T9" fmla="*/ 284 h 734"/>
                <a:gd name="T10" fmla="*/ 609 w 744"/>
                <a:gd name="T11" fmla="*/ 262 h 734"/>
                <a:gd name="T12" fmla="*/ 682 w 744"/>
                <a:gd name="T13" fmla="*/ 218 h 734"/>
                <a:gd name="T14" fmla="*/ 734 w 744"/>
                <a:gd name="T15" fmla="*/ 179 h 734"/>
                <a:gd name="T16" fmla="*/ 718 w 744"/>
                <a:gd name="T17" fmla="*/ 525 h 734"/>
                <a:gd name="T18" fmla="*/ 620 w 744"/>
                <a:gd name="T19" fmla="*/ 460 h 734"/>
                <a:gd name="T20" fmla="*/ 565 w 744"/>
                <a:gd name="T21" fmla="*/ 435 h 734"/>
                <a:gd name="T22" fmla="*/ 512 w 744"/>
                <a:gd name="T23" fmla="*/ 423 h 734"/>
                <a:gd name="T24" fmla="*/ 486 w 744"/>
                <a:gd name="T25" fmla="*/ 425 h 734"/>
                <a:gd name="T26" fmla="*/ 454 w 744"/>
                <a:gd name="T27" fmla="*/ 432 h 734"/>
                <a:gd name="T28" fmla="*/ 431 w 744"/>
                <a:gd name="T29" fmla="*/ 450 h 734"/>
                <a:gd name="T30" fmla="*/ 422 w 744"/>
                <a:gd name="T31" fmla="*/ 477 h 734"/>
                <a:gd name="T32" fmla="*/ 423 w 744"/>
                <a:gd name="T33" fmla="*/ 509 h 734"/>
                <a:gd name="T34" fmla="*/ 434 w 744"/>
                <a:gd name="T35" fmla="*/ 545 h 734"/>
                <a:gd name="T36" fmla="*/ 458 w 744"/>
                <a:gd name="T37" fmla="*/ 596 h 734"/>
                <a:gd name="T38" fmla="*/ 501 w 744"/>
                <a:gd name="T39" fmla="*/ 670 h 734"/>
                <a:gd name="T40" fmla="*/ 181 w 744"/>
                <a:gd name="T41" fmla="*/ 734 h 734"/>
                <a:gd name="T42" fmla="*/ 240 w 744"/>
                <a:gd name="T43" fmla="*/ 647 h 734"/>
                <a:gd name="T44" fmla="*/ 279 w 744"/>
                <a:gd name="T45" fmla="*/ 578 h 734"/>
                <a:gd name="T46" fmla="*/ 300 w 744"/>
                <a:gd name="T47" fmla="*/ 523 h 734"/>
                <a:gd name="T48" fmla="*/ 308 w 744"/>
                <a:gd name="T49" fmla="*/ 468 h 734"/>
                <a:gd name="T50" fmla="*/ 296 w 744"/>
                <a:gd name="T51" fmla="*/ 437 h 734"/>
                <a:gd name="T52" fmla="*/ 275 w 744"/>
                <a:gd name="T53" fmla="*/ 419 h 734"/>
                <a:gd name="T54" fmla="*/ 246 w 744"/>
                <a:gd name="T55" fmla="*/ 415 h 734"/>
                <a:gd name="T56" fmla="*/ 212 w 744"/>
                <a:gd name="T57" fmla="*/ 419 h 734"/>
                <a:gd name="T58" fmla="*/ 174 w 744"/>
                <a:gd name="T59" fmla="*/ 431 h 734"/>
                <a:gd name="T60" fmla="*/ 110 w 744"/>
                <a:gd name="T61" fmla="*/ 465 h 734"/>
                <a:gd name="T62" fmla="*/ 41 w 744"/>
                <a:gd name="T63" fmla="*/ 509 h 734"/>
                <a:gd name="T64" fmla="*/ 0 w 744"/>
                <a:gd name="T65" fmla="*/ 543 h 734"/>
                <a:gd name="T66" fmla="*/ 51 w 744"/>
                <a:gd name="T67" fmla="*/ 208 h 734"/>
                <a:gd name="T68" fmla="*/ 135 w 744"/>
                <a:gd name="T69" fmla="*/ 260 h 734"/>
                <a:gd name="T70" fmla="*/ 186 w 744"/>
                <a:gd name="T71" fmla="*/ 284 h 734"/>
                <a:gd name="T72" fmla="*/ 232 w 744"/>
                <a:gd name="T73" fmla="*/ 298 h 734"/>
                <a:gd name="T74" fmla="*/ 268 w 744"/>
                <a:gd name="T75" fmla="*/ 292 h 734"/>
                <a:gd name="T76" fmla="*/ 291 w 744"/>
                <a:gd name="T77" fmla="*/ 273 h 734"/>
                <a:gd name="T78" fmla="*/ 302 w 744"/>
                <a:gd name="T79" fmla="*/ 247 h 734"/>
                <a:gd name="T80" fmla="*/ 303 w 744"/>
                <a:gd name="T81" fmla="*/ 214 h 734"/>
                <a:gd name="T82" fmla="*/ 296 w 744"/>
                <a:gd name="T83" fmla="*/ 177 h 734"/>
                <a:gd name="T84" fmla="*/ 276 w 744"/>
                <a:gd name="T85" fmla="*/ 127 h 734"/>
                <a:gd name="T86" fmla="*/ 234 w 744"/>
                <a:gd name="T87" fmla="*/ 56 h 734"/>
                <a:gd name="T88" fmla="*/ 199 w 744"/>
                <a:gd name="T89" fmla="*/ 13 h 734"/>
                <a:gd name="T90" fmla="*/ 181 w 744"/>
                <a:gd name="T91" fmla="*/ 0 h 734"/>
                <a:gd name="T92" fmla="*/ 500 w 744"/>
                <a:gd name="T93" fmla="*/ 47 h 734"/>
                <a:gd name="T94" fmla="*/ 466 w 744"/>
                <a:gd name="T95" fmla="*/ 91 h 734"/>
                <a:gd name="T96" fmla="*/ 440 w 744"/>
                <a:gd name="T97" fmla="*/ 140 h 734"/>
                <a:gd name="T98" fmla="*/ 429 w 744"/>
                <a:gd name="T99" fmla="*/ 181 h 734"/>
                <a:gd name="T100" fmla="*/ 428 w 744"/>
                <a:gd name="T101" fmla="*/ 205 h 734"/>
                <a:gd name="T102" fmla="*/ 433 w 744"/>
                <a:gd name="T103" fmla="*/ 227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44" h="734">
                  <a:moveTo>
                    <a:pt x="435" y="234"/>
                  </a:moveTo>
                  <a:lnTo>
                    <a:pt x="439" y="247"/>
                  </a:lnTo>
                  <a:lnTo>
                    <a:pt x="442" y="259"/>
                  </a:lnTo>
                  <a:lnTo>
                    <a:pt x="448" y="269"/>
                  </a:lnTo>
                  <a:lnTo>
                    <a:pt x="453" y="276"/>
                  </a:lnTo>
                  <a:lnTo>
                    <a:pt x="461" y="283"/>
                  </a:lnTo>
                  <a:lnTo>
                    <a:pt x="469" y="289"/>
                  </a:lnTo>
                  <a:lnTo>
                    <a:pt x="478" y="292"/>
                  </a:lnTo>
                  <a:lnTo>
                    <a:pt x="488" y="294"/>
                  </a:lnTo>
                  <a:lnTo>
                    <a:pt x="498" y="295"/>
                  </a:lnTo>
                  <a:lnTo>
                    <a:pt x="509" y="295"/>
                  </a:lnTo>
                  <a:lnTo>
                    <a:pt x="520" y="294"/>
                  </a:lnTo>
                  <a:lnTo>
                    <a:pt x="532" y="292"/>
                  </a:lnTo>
                  <a:lnTo>
                    <a:pt x="544" y="289"/>
                  </a:lnTo>
                  <a:lnTo>
                    <a:pt x="558" y="284"/>
                  </a:lnTo>
                  <a:lnTo>
                    <a:pt x="570" y="280"/>
                  </a:lnTo>
                  <a:lnTo>
                    <a:pt x="583" y="274"/>
                  </a:lnTo>
                  <a:lnTo>
                    <a:pt x="609" y="262"/>
                  </a:lnTo>
                  <a:lnTo>
                    <a:pt x="634" y="248"/>
                  </a:lnTo>
                  <a:lnTo>
                    <a:pt x="659" y="234"/>
                  </a:lnTo>
                  <a:lnTo>
                    <a:pt x="682" y="218"/>
                  </a:lnTo>
                  <a:lnTo>
                    <a:pt x="703" y="204"/>
                  </a:lnTo>
                  <a:lnTo>
                    <a:pt x="720" y="191"/>
                  </a:lnTo>
                  <a:lnTo>
                    <a:pt x="734" y="179"/>
                  </a:lnTo>
                  <a:lnTo>
                    <a:pt x="744" y="170"/>
                  </a:lnTo>
                  <a:lnTo>
                    <a:pt x="744" y="543"/>
                  </a:lnTo>
                  <a:lnTo>
                    <a:pt x="718" y="525"/>
                  </a:lnTo>
                  <a:lnTo>
                    <a:pt x="688" y="504"/>
                  </a:lnTo>
                  <a:lnTo>
                    <a:pt x="654" y="481"/>
                  </a:lnTo>
                  <a:lnTo>
                    <a:pt x="620" y="460"/>
                  </a:lnTo>
                  <a:lnTo>
                    <a:pt x="601" y="451"/>
                  </a:lnTo>
                  <a:lnTo>
                    <a:pt x="583" y="442"/>
                  </a:lnTo>
                  <a:lnTo>
                    <a:pt x="565" y="435"/>
                  </a:lnTo>
                  <a:lnTo>
                    <a:pt x="547" y="429"/>
                  </a:lnTo>
                  <a:lnTo>
                    <a:pt x="529" y="426"/>
                  </a:lnTo>
                  <a:lnTo>
                    <a:pt x="512" y="423"/>
                  </a:lnTo>
                  <a:lnTo>
                    <a:pt x="503" y="422"/>
                  </a:lnTo>
                  <a:lnTo>
                    <a:pt x="494" y="423"/>
                  </a:lnTo>
                  <a:lnTo>
                    <a:pt x="486" y="425"/>
                  </a:lnTo>
                  <a:lnTo>
                    <a:pt x="479" y="426"/>
                  </a:lnTo>
                  <a:lnTo>
                    <a:pt x="465" y="429"/>
                  </a:lnTo>
                  <a:lnTo>
                    <a:pt x="454" y="432"/>
                  </a:lnTo>
                  <a:lnTo>
                    <a:pt x="444" y="437"/>
                  </a:lnTo>
                  <a:lnTo>
                    <a:pt x="438" y="443"/>
                  </a:lnTo>
                  <a:lnTo>
                    <a:pt x="431" y="450"/>
                  </a:lnTo>
                  <a:lnTo>
                    <a:pt x="426" y="458"/>
                  </a:lnTo>
                  <a:lnTo>
                    <a:pt x="423" y="467"/>
                  </a:lnTo>
                  <a:lnTo>
                    <a:pt x="422" y="477"/>
                  </a:lnTo>
                  <a:lnTo>
                    <a:pt x="421" y="487"/>
                  </a:lnTo>
                  <a:lnTo>
                    <a:pt x="422" y="497"/>
                  </a:lnTo>
                  <a:lnTo>
                    <a:pt x="423" y="509"/>
                  </a:lnTo>
                  <a:lnTo>
                    <a:pt x="426" y="520"/>
                  </a:lnTo>
                  <a:lnTo>
                    <a:pt x="430" y="533"/>
                  </a:lnTo>
                  <a:lnTo>
                    <a:pt x="434" y="545"/>
                  </a:lnTo>
                  <a:lnTo>
                    <a:pt x="440" y="558"/>
                  </a:lnTo>
                  <a:lnTo>
                    <a:pt x="445" y="571"/>
                  </a:lnTo>
                  <a:lnTo>
                    <a:pt x="458" y="596"/>
                  </a:lnTo>
                  <a:lnTo>
                    <a:pt x="472" y="622"/>
                  </a:lnTo>
                  <a:lnTo>
                    <a:pt x="486" y="646"/>
                  </a:lnTo>
                  <a:lnTo>
                    <a:pt x="501" y="670"/>
                  </a:lnTo>
                  <a:lnTo>
                    <a:pt x="527" y="709"/>
                  </a:lnTo>
                  <a:lnTo>
                    <a:pt x="542" y="734"/>
                  </a:lnTo>
                  <a:lnTo>
                    <a:pt x="181" y="734"/>
                  </a:lnTo>
                  <a:lnTo>
                    <a:pt x="197" y="709"/>
                  </a:lnTo>
                  <a:lnTo>
                    <a:pt x="219" y="680"/>
                  </a:lnTo>
                  <a:lnTo>
                    <a:pt x="240" y="647"/>
                  </a:lnTo>
                  <a:lnTo>
                    <a:pt x="260" y="614"/>
                  </a:lnTo>
                  <a:lnTo>
                    <a:pt x="270" y="596"/>
                  </a:lnTo>
                  <a:lnTo>
                    <a:pt x="279" y="578"/>
                  </a:lnTo>
                  <a:lnTo>
                    <a:pt x="288" y="559"/>
                  </a:lnTo>
                  <a:lnTo>
                    <a:pt x="294" y="542"/>
                  </a:lnTo>
                  <a:lnTo>
                    <a:pt x="300" y="523"/>
                  </a:lnTo>
                  <a:lnTo>
                    <a:pt x="304" y="505"/>
                  </a:lnTo>
                  <a:lnTo>
                    <a:pt x="308" y="487"/>
                  </a:lnTo>
                  <a:lnTo>
                    <a:pt x="308" y="468"/>
                  </a:lnTo>
                  <a:lnTo>
                    <a:pt x="305" y="456"/>
                  </a:lnTo>
                  <a:lnTo>
                    <a:pt x="302" y="446"/>
                  </a:lnTo>
                  <a:lnTo>
                    <a:pt x="296" y="437"/>
                  </a:lnTo>
                  <a:lnTo>
                    <a:pt x="291" y="429"/>
                  </a:lnTo>
                  <a:lnTo>
                    <a:pt x="283" y="423"/>
                  </a:lnTo>
                  <a:lnTo>
                    <a:pt x="275" y="419"/>
                  </a:lnTo>
                  <a:lnTo>
                    <a:pt x="266" y="417"/>
                  </a:lnTo>
                  <a:lnTo>
                    <a:pt x="258" y="415"/>
                  </a:lnTo>
                  <a:lnTo>
                    <a:pt x="246" y="415"/>
                  </a:lnTo>
                  <a:lnTo>
                    <a:pt x="235" y="415"/>
                  </a:lnTo>
                  <a:lnTo>
                    <a:pt x="224" y="417"/>
                  </a:lnTo>
                  <a:lnTo>
                    <a:pt x="212" y="419"/>
                  </a:lnTo>
                  <a:lnTo>
                    <a:pt x="200" y="422"/>
                  </a:lnTo>
                  <a:lnTo>
                    <a:pt x="187" y="427"/>
                  </a:lnTo>
                  <a:lnTo>
                    <a:pt x="174" y="431"/>
                  </a:lnTo>
                  <a:lnTo>
                    <a:pt x="161" y="437"/>
                  </a:lnTo>
                  <a:lnTo>
                    <a:pt x="135" y="450"/>
                  </a:lnTo>
                  <a:lnTo>
                    <a:pt x="110" y="465"/>
                  </a:lnTo>
                  <a:lnTo>
                    <a:pt x="85" y="479"/>
                  </a:lnTo>
                  <a:lnTo>
                    <a:pt x="62" y="495"/>
                  </a:lnTo>
                  <a:lnTo>
                    <a:pt x="41" y="509"/>
                  </a:lnTo>
                  <a:lnTo>
                    <a:pt x="23" y="523"/>
                  </a:lnTo>
                  <a:lnTo>
                    <a:pt x="10" y="534"/>
                  </a:lnTo>
                  <a:lnTo>
                    <a:pt x="0" y="543"/>
                  </a:lnTo>
                  <a:lnTo>
                    <a:pt x="0" y="170"/>
                  </a:lnTo>
                  <a:lnTo>
                    <a:pt x="23" y="188"/>
                  </a:lnTo>
                  <a:lnTo>
                    <a:pt x="51" y="208"/>
                  </a:lnTo>
                  <a:lnTo>
                    <a:pt x="83" y="230"/>
                  </a:lnTo>
                  <a:lnTo>
                    <a:pt x="117" y="251"/>
                  </a:lnTo>
                  <a:lnTo>
                    <a:pt x="135" y="260"/>
                  </a:lnTo>
                  <a:lnTo>
                    <a:pt x="153" y="269"/>
                  </a:lnTo>
                  <a:lnTo>
                    <a:pt x="170" y="277"/>
                  </a:lnTo>
                  <a:lnTo>
                    <a:pt x="186" y="284"/>
                  </a:lnTo>
                  <a:lnTo>
                    <a:pt x="202" y="290"/>
                  </a:lnTo>
                  <a:lnTo>
                    <a:pt x="218" y="294"/>
                  </a:lnTo>
                  <a:lnTo>
                    <a:pt x="232" y="298"/>
                  </a:lnTo>
                  <a:lnTo>
                    <a:pt x="244" y="298"/>
                  </a:lnTo>
                  <a:lnTo>
                    <a:pt x="256" y="295"/>
                  </a:lnTo>
                  <a:lnTo>
                    <a:pt x="268" y="292"/>
                  </a:lnTo>
                  <a:lnTo>
                    <a:pt x="276" y="286"/>
                  </a:lnTo>
                  <a:lnTo>
                    <a:pt x="284" y="281"/>
                  </a:lnTo>
                  <a:lnTo>
                    <a:pt x="291" y="273"/>
                  </a:lnTo>
                  <a:lnTo>
                    <a:pt x="296" y="265"/>
                  </a:lnTo>
                  <a:lnTo>
                    <a:pt x="300" y="256"/>
                  </a:lnTo>
                  <a:lnTo>
                    <a:pt x="302" y="247"/>
                  </a:lnTo>
                  <a:lnTo>
                    <a:pt x="304" y="236"/>
                  </a:lnTo>
                  <a:lnTo>
                    <a:pt x="304" y="226"/>
                  </a:lnTo>
                  <a:lnTo>
                    <a:pt x="303" y="214"/>
                  </a:lnTo>
                  <a:lnTo>
                    <a:pt x="302" y="203"/>
                  </a:lnTo>
                  <a:lnTo>
                    <a:pt x="299" y="191"/>
                  </a:lnTo>
                  <a:lnTo>
                    <a:pt x="296" y="177"/>
                  </a:lnTo>
                  <a:lnTo>
                    <a:pt x="292" y="165"/>
                  </a:lnTo>
                  <a:lnTo>
                    <a:pt x="288" y="153"/>
                  </a:lnTo>
                  <a:lnTo>
                    <a:pt x="276" y="127"/>
                  </a:lnTo>
                  <a:lnTo>
                    <a:pt x="263" y="101"/>
                  </a:lnTo>
                  <a:lnTo>
                    <a:pt x="250" y="78"/>
                  </a:lnTo>
                  <a:lnTo>
                    <a:pt x="234" y="56"/>
                  </a:lnTo>
                  <a:lnTo>
                    <a:pt x="220" y="37"/>
                  </a:lnTo>
                  <a:lnTo>
                    <a:pt x="205" y="20"/>
                  </a:lnTo>
                  <a:lnTo>
                    <a:pt x="199" y="13"/>
                  </a:lnTo>
                  <a:lnTo>
                    <a:pt x="192" y="8"/>
                  </a:lnTo>
                  <a:lnTo>
                    <a:pt x="186" y="3"/>
                  </a:lnTo>
                  <a:lnTo>
                    <a:pt x="181" y="0"/>
                  </a:lnTo>
                  <a:lnTo>
                    <a:pt x="542" y="0"/>
                  </a:lnTo>
                  <a:lnTo>
                    <a:pt x="522" y="21"/>
                  </a:lnTo>
                  <a:lnTo>
                    <a:pt x="500" y="47"/>
                  </a:lnTo>
                  <a:lnTo>
                    <a:pt x="489" y="60"/>
                  </a:lnTo>
                  <a:lnTo>
                    <a:pt x="478" y="76"/>
                  </a:lnTo>
                  <a:lnTo>
                    <a:pt x="466" y="91"/>
                  </a:lnTo>
                  <a:lnTo>
                    <a:pt x="456" y="107"/>
                  </a:lnTo>
                  <a:lnTo>
                    <a:pt x="448" y="124"/>
                  </a:lnTo>
                  <a:lnTo>
                    <a:pt x="440" y="140"/>
                  </a:lnTo>
                  <a:lnTo>
                    <a:pt x="434" y="156"/>
                  </a:lnTo>
                  <a:lnTo>
                    <a:pt x="430" y="173"/>
                  </a:lnTo>
                  <a:lnTo>
                    <a:pt x="429" y="181"/>
                  </a:lnTo>
                  <a:lnTo>
                    <a:pt x="428" y="189"/>
                  </a:lnTo>
                  <a:lnTo>
                    <a:pt x="428" y="197"/>
                  </a:lnTo>
                  <a:lnTo>
                    <a:pt x="428" y="205"/>
                  </a:lnTo>
                  <a:lnTo>
                    <a:pt x="429" y="213"/>
                  </a:lnTo>
                  <a:lnTo>
                    <a:pt x="430" y="220"/>
                  </a:lnTo>
                  <a:lnTo>
                    <a:pt x="433" y="227"/>
                  </a:lnTo>
                  <a:lnTo>
                    <a:pt x="435" y="23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475" y="1960"/>
              <a:ext cx="185" cy="103"/>
            </a:xfrm>
            <a:custGeom>
              <a:avLst/>
              <a:gdLst>
                <a:gd name="T0" fmla="*/ 4 w 1662"/>
                <a:gd name="T1" fmla="*/ 284 h 931"/>
                <a:gd name="T2" fmla="*/ 0 w 1662"/>
                <a:gd name="T3" fmla="*/ 245 h 931"/>
                <a:gd name="T4" fmla="*/ 4 w 1662"/>
                <a:gd name="T5" fmla="*/ 210 h 931"/>
                <a:gd name="T6" fmla="*/ 15 w 1662"/>
                <a:gd name="T7" fmla="*/ 179 h 931"/>
                <a:gd name="T8" fmla="*/ 31 w 1662"/>
                <a:gd name="T9" fmla="*/ 150 h 931"/>
                <a:gd name="T10" fmla="*/ 54 w 1662"/>
                <a:gd name="T11" fmla="*/ 126 h 931"/>
                <a:gd name="T12" fmla="*/ 80 w 1662"/>
                <a:gd name="T13" fmla="*/ 103 h 931"/>
                <a:gd name="T14" fmla="*/ 109 w 1662"/>
                <a:gd name="T15" fmla="*/ 84 h 931"/>
                <a:gd name="T16" fmla="*/ 141 w 1662"/>
                <a:gd name="T17" fmla="*/ 68 h 931"/>
                <a:gd name="T18" fmla="*/ 175 w 1662"/>
                <a:gd name="T19" fmla="*/ 53 h 931"/>
                <a:gd name="T20" fmla="*/ 209 w 1662"/>
                <a:gd name="T21" fmla="*/ 42 h 931"/>
                <a:gd name="T22" fmla="*/ 276 w 1662"/>
                <a:gd name="T23" fmla="*/ 24 h 931"/>
                <a:gd name="T24" fmla="*/ 336 w 1662"/>
                <a:gd name="T25" fmla="*/ 13 h 931"/>
                <a:gd name="T26" fmla="*/ 380 w 1662"/>
                <a:gd name="T27" fmla="*/ 8 h 931"/>
                <a:gd name="T28" fmla="*/ 449 w 1662"/>
                <a:gd name="T29" fmla="*/ 2 h 931"/>
                <a:gd name="T30" fmla="*/ 517 w 1662"/>
                <a:gd name="T31" fmla="*/ 0 h 931"/>
                <a:gd name="T32" fmla="*/ 585 w 1662"/>
                <a:gd name="T33" fmla="*/ 0 h 931"/>
                <a:gd name="T34" fmla="*/ 653 w 1662"/>
                <a:gd name="T35" fmla="*/ 3 h 931"/>
                <a:gd name="T36" fmla="*/ 1624 w 1662"/>
                <a:gd name="T37" fmla="*/ 931 h 931"/>
                <a:gd name="T38" fmla="*/ 1478 w 1662"/>
                <a:gd name="T39" fmla="*/ 881 h 931"/>
                <a:gd name="T40" fmla="*/ 1331 w 1662"/>
                <a:gd name="T41" fmla="*/ 832 h 931"/>
                <a:gd name="T42" fmla="*/ 1184 w 1662"/>
                <a:gd name="T43" fmla="*/ 783 h 931"/>
                <a:gd name="T44" fmla="*/ 1037 w 1662"/>
                <a:gd name="T45" fmla="*/ 733 h 931"/>
                <a:gd name="T46" fmla="*/ 892 w 1662"/>
                <a:gd name="T47" fmla="*/ 684 h 931"/>
                <a:gd name="T48" fmla="*/ 745 w 1662"/>
                <a:gd name="T49" fmla="*/ 634 h 931"/>
                <a:gd name="T50" fmla="*/ 598 w 1662"/>
                <a:gd name="T51" fmla="*/ 585 h 931"/>
                <a:gd name="T52" fmla="*/ 452 w 1662"/>
                <a:gd name="T53" fmla="*/ 536 h 931"/>
                <a:gd name="T54" fmla="*/ 387 w 1662"/>
                <a:gd name="T55" fmla="*/ 518 h 931"/>
                <a:gd name="T56" fmla="*/ 314 w 1662"/>
                <a:gd name="T57" fmla="*/ 502 h 931"/>
                <a:gd name="T58" fmla="*/ 279 w 1662"/>
                <a:gd name="T59" fmla="*/ 499 h 931"/>
                <a:gd name="T60" fmla="*/ 247 w 1662"/>
                <a:gd name="T61" fmla="*/ 499 h 931"/>
                <a:gd name="T62" fmla="*/ 220 w 1662"/>
                <a:gd name="T63" fmla="*/ 503 h 931"/>
                <a:gd name="T64" fmla="*/ 209 w 1662"/>
                <a:gd name="T65" fmla="*/ 509 h 931"/>
                <a:gd name="T66" fmla="*/ 200 w 1662"/>
                <a:gd name="T67" fmla="*/ 516 h 931"/>
                <a:gd name="T68" fmla="*/ 192 w 1662"/>
                <a:gd name="T69" fmla="*/ 520 h 931"/>
                <a:gd name="T70" fmla="*/ 184 w 1662"/>
                <a:gd name="T71" fmla="*/ 527 h 931"/>
                <a:gd name="T72" fmla="*/ 174 w 1662"/>
                <a:gd name="T73" fmla="*/ 549 h 931"/>
                <a:gd name="T74" fmla="*/ 169 w 1662"/>
                <a:gd name="T75" fmla="*/ 579 h 931"/>
                <a:gd name="T76" fmla="*/ 167 w 1662"/>
                <a:gd name="T77" fmla="*/ 615 h 931"/>
                <a:gd name="T78" fmla="*/ 169 w 1662"/>
                <a:gd name="T79" fmla="*/ 697 h 931"/>
                <a:gd name="T80" fmla="*/ 170 w 1662"/>
                <a:gd name="T81" fmla="*/ 779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62" h="931">
                  <a:moveTo>
                    <a:pt x="103" y="783"/>
                  </a:moveTo>
                  <a:lnTo>
                    <a:pt x="4" y="284"/>
                  </a:lnTo>
                  <a:lnTo>
                    <a:pt x="1" y="264"/>
                  </a:lnTo>
                  <a:lnTo>
                    <a:pt x="0" y="245"/>
                  </a:lnTo>
                  <a:lnTo>
                    <a:pt x="1" y="227"/>
                  </a:lnTo>
                  <a:lnTo>
                    <a:pt x="4" y="210"/>
                  </a:lnTo>
                  <a:lnTo>
                    <a:pt x="9" y="194"/>
                  </a:lnTo>
                  <a:lnTo>
                    <a:pt x="15" y="179"/>
                  </a:lnTo>
                  <a:lnTo>
                    <a:pt x="23" y="165"/>
                  </a:lnTo>
                  <a:lnTo>
                    <a:pt x="31" y="150"/>
                  </a:lnTo>
                  <a:lnTo>
                    <a:pt x="43" y="138"/>
                  </a:lnTo>
                  <a:lnTo>
                    <a:pt x="54" y="126"/>
                  </a:lnTo>
                  <a:lnTo>
                    <a:pt x="66" y="115"/>
                  </a:lnTo>
                  <a:lnTo>
                    <a:pt x="80" y="103"/>
                  </a:lnTo>
                  <a:lnTo>
                    <a:pt x="94" y="93"/>
                  </a:lnTo>
                  <a:lnTo>
                    <a:pt x="109" y="84"/>
                  </a:lnTo>
                  <a:lnTo>
                    <a:pt x="125" y="76"/>
                  </a:lnTo>
                  <a:lnTo>
                    <a:pt x="141" y="68"/>
                  </a:lnTo>
                  <a:lnTo>
                    <a:pt x="158" y="60"/>
                  </a:lnTo>
                  <a:lnTo>
                    <a:pt x="175" y="53"/>
                  </a:lnTo>
                  <a:lnTo>
                    <a:pt x="192" y="48"/>
                  </a:lnTo>
                  <a:lnTo>
                    <a:pt x="209" y="42"/>
                  </a:lnTo>
                  <a:lnTo>
                    <a:pt x="244" y="32"/>
                  </a:lnTo>
                  <a:lnTo>
                    <a:pt x="276" y="24"/>
                  </a:lnTo>
                  <a:lnTo>
                    <a:pt x="307" y="18"/>
                  </a:lnTo>
                  <a:lnTo>
                    <a:pt x="336" y="13"/>
                  </a:lnTo>
                  <a:lnTo>
                    <a:pt x="360" y="10"/>
                  </a:lnTo>
                  <a:lnTo>
                    <a:pt x="380" y="8"/>
                  </a:lnTo>
                  <a:lnTo>
                    <a:pt x="415" y="4"/>
                  </a:lnTo>
                  <a:lnTo>
                    <a:pt x="449" y="2"/>
                  </a:lnTo>
                  <a:lnTo>
                    <a:pt x="484" y="1"/>
                  </a:lnTo>
                  <a:lnTo>
                    <a:pt x="517" y="0"/>
                  </a:lnTo>
                  <a:lnTo>
                    <a:pt x="552" y="0"/>
                  </a:lnTo>
                  <a:lnTo>
                    <a:pt x="585" y="0"/>
                  </a:lnTo>
                  <a:lnTo>
                    <a:pt x="619" y="1"/>
                  </a:lnTo>
                  <a:lnTo>
                    <a:pt x="653" y="3"/>
                  </a:lnTo>
                  <a:lnTo>
                    <a:pt x="1662" y="897"/>
                  </a:lnTo>
                  <a:lnTo>
                    <a:pt x="1624" y="931"/>
                  </a:lnTo>
                  <a:lnTo>
                    <a:pt x="1551" y="907"/>
                  </a:lnTo>
                  <a:lnTo>
                    <a:pt x="1478" y="881"/>
                  </a:lnTo>
                  <a:lnTo>
                    <a:pt x="1404" y="857"/>
                  </a:lnTo>
                  <a:lnTo>
                    <a:pt x="1331" y="832"/>
                  </a:lnTo>
                  <a:lnTo>
                    <a:pt x="1257" y="808"/>
                  </a:lnTo>
                  <a:lnTo>
                    <a:pt x="1184" y="783"/>
                  </a:lnTo>
                  <a:lnTo>
                    <a:pt x="1111" y="758"/>
                  </a:lnTo>
                  <a:lnTo>
                    <a:pt x="1037" y="733"/>
                  </a:lnTo>
                  <a:lnTo>
                    <a:pt x="965" y="709"/>
                  </a:lnTo>
                  <a:lnTo>
                    <a:pt x="892" y="684"/>
                  </a:lnTo>
                  <a:lnTo>
                    <a:pt x="818" y="659"/>
                  </a:lnTo>
                  <a:lnTo>
                    <a:pt x="745" y="634"/>
                  </a:lnTo>
                  <a:lnTo>
                    <a:pt x="672" y="609"/>
                  </a:lnTo>
                  <a:lnTo>
                    <a:pt x="598" y="585"/>
                  </a:lnTo>
                  <a:lnTo>
                    <a:pt x="525" y="560"/>
                  </a:lnTo>
                  <a:lnTo>
                    <a:pt x="452" y="536"/>
                  </a:lnTo>
                  <a:lnTo>
                    <a:pt x="420" y="527"/>
                  </a:lnTo>
                  <a:lnTo>
                    <a:pt x="387" y="518"/>
                  </a:lnTo>
                  <a:lnTo>
                    <a:pt x="350" y="509"/>
                  </a:lnTo>
                  <a:lnTo>
                    <a:pt x="314" y="502"/>
                  </a:lnTo>
                  <a:lnTo>
                    <a:pt x="296" y="500"/>
                  </a:lnTo>
                  <a:lnTo>
                    <a:pt x="279" y="499"/>
                  </a:lnTo>
                  <a:lnTo>
                    <a:pt x="263" y="498"/>
                  </a:lnTo>
                  <a:lnTo>
                    <a:pt x="247" y="499"/>
                  </a:lnTo>
                  <a:lnTo>
                    <a:pt x="234" y="500"/>
                  </a:lnTo>
                  <a:lnTo>
                    <a:pt x="220" y="503"/>
                  </a:lnTo>
                  <a:lnTo>
                    <a:pt x="215" y="506"/>
                  </a:lnTo>
                  <a:lnTo>
                    <a:pt x="209" y="509"/>
                  </a:lnTo>
                  <a:lnTo>
                    <a:pt x="205" y="512"/>
                  </a:lnTo>
                  <a:lnTo>
                    <a:pt x="200" y="516"/>
                  </a:lnTo>
                  <a:lnTo>
                    <a:pt x="196" y="517"/>
                  </a:lnTo>
                  <a:lnTo>
                    <a:pt x="192" y="520"/>
                  </a:lnTo>
                  <a:lnTo>
                    <a:pt x="188" y="524"/>
                  </a:lnTo>
                  <a:lnTo>
                    <a:pt x="184" y="527"/>
                  </a:lnTo>
                  <a:lnTo>
                    <a:pt x="178" y="537"/>
                  </a:lnTo>
                  <a:lnTo>
                    <a:pt x="174" y="549"/>
                  </a:lnTo>
                  <a:lnTo>
                    <a:pt x="171" y="563"/>
                  </a:lnTo>
                  <a:lnTo>
                    <a:pt x="169" y="579"/>
                  </a:lnTo>
                  <a:lnTo>
                    <a:pt x="167" y="596"/>
                  </a:lnTo>
                  <a:lnTo>
                    <a:pt x="167" y="615"/>
                  </a:lnTo>
                  <a:lnTo>
                    <a:pt x="167" y="655"/>
                  </a:lnTo>
                  <a:lnTo>
                    <a:pt x="169" y="697"/>
                  </a:lnTo>
                  <a:lnTo>
                    <a:pt x="170" y="740"/>
                  </a:lnTo>
                  <a:lnTo>
                    <a:pt x="170" y="779"/>
                  </a:lnTo>
                  <a:lnTo>
                    <a:pt x="103" y="78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74" name="Freeform 69"/>
            <p:cNvSpPr>
              <a:spLocks/>
            </p:cNvSpPr>
            <p:nvPr/>
          </p:nvSpPr>
          <p:spPr bwMode="auto">
            <a:xfrm>
              <a:off x="417" y="2040"/>
              <a:ext cx="186" cy="65"/>
            </a:xfrm>
            <a:custGeom>
              <a:avLst/>
              <a:gdLst>
                <a:gd name="T0" fmla="*/ 1611 w 1675"/>
                <a:gd name="T1" fmla="*/ 221 h 593"/>
                <a:gd name="T2" fmla="*/ 1483 w 1675"/>
                <a:gd name="T3" fmla="*/ 238 h 593"/>
                <a:gd name="T4" fmla="*/ 1360 w 1675"/>
                <a:gd name="T5" fmla="*/ 250 h 593"/>
                <a:gd name="T6" fmla="*/ 1238 w 1675"/>
                <a:gd name="T7" fmla="*/ 258 h 593"/>
                <a:gd name="T8" fmla="*/ 1122 w 1675"/>
                <a:gd name="T9" fmla="*/ 262 h 593"/>
                <a:gd name="T10" fmla="*/ 1007 w 1675"/>
                <a:gd name="T11" fmla="*/ 262 h 593"/>
                <a:gd name="T12" fmla="*/ 896 w 1675"/>
                <a:gd name="T13" fmla="*/ 258 h 593"/>
                <a:gd name="T14" fmla="*/ 787 w 1675"/>
                <a:gd name="T15" fmla="*/ 249 h 593"/>
                <a:gd name="T16" fmla="*/ 683 w 1675"/>
                <a:gd name="T17" fmla="*/ 237 h 593"/>
                <a:gd name="T18" fmla="*/ 582 w 1675"/>
                <a:gd name="T19" fmla="*/ 219 h 593"/>
                <a:gd name="T20" fmla="*/ 483 w 1675"/>
                <a:gd name="T21" fmla="*/ 198 h 593"/>
                <a:gd name="T22" fmla="*/ 388 w 1675"/>
                <a:gd name="T23" fmla="*/ 172 h 593"/>
                <a:gd name="T24" fmla="*/ 296 w 1675"/>
                <a:gd name="T25" fmla="*/ 142 h 593"/>
                <a:gd name="T26" fmla="*/ 207 w 1675"/>
                <a:gd name="T27" fmla="*/ 107 h 593"/>
                <a:gd name="T28" fmla="*/ 122 w 1675"/>
                <a:gd name="T29" fmla="*/ 68 h 593"/>
                <a:gd name="T30" fmla="*/ 40 w 1675"/>
                <a:gd name="T31" fmla="*/ 24 h 593"/>
                <a:gd name="T32" fmla="*/ 11 w 1675"/>
                <a:gd name="T33" fmla="*/ 34 h 593"/>
                <a:gd name="T34" fmla="*/ 40 w 1675"/>
                <a:gd name="T35" fmla="*/ 96 h 593"/>
                <a:gd name="T36" fmla="*/ 79 w 1675"/>
                <a:gd name="T37" fmla="*/ 154 h 593"/>
                <a:gd name="T38" fmla="*/ 128 w 1675"/>
                <a:gd name="T39" fmla="*/ 209 h 593"/>
                <a:gd name="T40" fmla="*/ 186 w 1675"/>
                <a:gd name="T41" fmla="*/ 260 h 593"/>
                <a:gd name="T42" fmla="*/ 251 w 1675"/>
                <a:gd name="T43" fmla="*/ 307 h 593"/>
                <a:gd name="T44" fmla="*/ 326 w 1675"/>
                <a:gd name="T45" fmla="*/ 350 h 593"/>
                <a:gd name="T46" fmla="*/ 406 w 1675"/>
                <a:gd name="T47" fmla="*/ 389 h 593"/>
                <a:gd name="T48" fmla="*/ 495 w 1675"/>
                <a:gd name="T49" fmla="*/ 425 h 593"/>
                <a:gd name="T50" fmla="*/ 588 w 1675"/>
                <a:gd name="T51" fmla="*/ 458 h 593"/>
                <a:gd name="T52" fmla="*/ 688 w 1675"/>
                <a:gd name="T53" fmla="*/ 487 h 593"/>
                <a:gd name="T54" fmla="*/ 793 w 1675"/>
                <a:gd name="T55" fmla="*/ 513 h 593"/>
                <a:gd name="T56" fmla="*/ 903 w 1675"/>
                <a:gd name="T57" fmla="*/ 536 h 593"/>
                <a:gd name="T58" fmla="*/ 1016 w 1675"/>
                <a:gd name="T59" fmla="*/ 556 h 593"/>
                <a:gd name="T60" fmla="*/ 1133 w 1675"/>
                <a:gd name="T61" fmla="*/ 573 h 593"/>
                <a:gd name="T62" fmla="*/ 1253 w 1675"/>
                <a:gd name="T63" fmla="*/ 588 h 593"/>
                <a:gd name="T64" fmla="*/ 1317 w 1675"/>
                <a:gd name="T65" fmla="*/ 583 h 593"/>
                <a:gd name="T66" fmla="*/ 1321 w 1675"/>
                <a:gd name="T67" fmla="*/ 562 h 593"/>
                <a:gd name="T68" fmla="*/ 1323 w 1675"/>
                <a:gd name="T69" fmla="*/ 531 h 593"/>
                <a:gd name="T70" fmla="*/ 1326 w 1675"/>
                <a:gd name="T71" fmla="*/ 501 h 593"/>
                <a:gd name="T72" fmla="*/ 1332 w 1675"/>
                <a:gd name="T73" fmla="*/ 480 h 593"/>
                <a:gd name="T74" fmla="*/ 1343 w 1675"/>
                <a:gd name="T75" fmla="*/ 457 h 593"/>
                <a:gd name="T76" fmla="*/ 1360 w 1675"/>
                <a:gd name="T77" fmla="*/ 434 h 593"/>
                <a:gd name="T78" fmla="*/ 1383 w 1675"/>
                <a:gd name="T79" fmla="*/ 409 h 593"/>
                <a:gd name="T80" fmla="*/ 1413 w 1675"/>
                <a:gd name="T81" fmla="*/ 384 h 593"/>
                <a:gd name="T82" fmla="*/ 1467 w 1675"/>
                <a:gd name="T83" fmla="*/ 344 h 593"/>
                <a:gd name="T84" fmla="*/ 1550 w 1675"/>
                <a:gd name="T85" fmla="*/ 290 h 593"/>
                <a:gd name="T86" fmla="*/ 1634 w 1675"/>
                <a:gd name="T87" fmla="*/ 238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75" h="593">
                  <a:moveTo>
                    <a:pt x="1675" y="211"/>
                  </a:moveTo>
                  <a:lnTo>
                    <a:pt x="1611" y="221"/>
                  </a:lnTo>
                  <a:lnTo>
                    <a:pt x="1546" y="230"/>
                  </a:lnTo>
                  <a:lnTo>
                    <a:pt x="1483" y="238"/>
                  </a:lnTo>
                  <a:lnTo>
                    <a:pt x="1421" y="244"/>
                  </a:lnTo>
                  <a:lnTo>
                    <a:pt x="1360" y="250"/>
                  </a:lnTo>
                  <a:lnTo>
                    <a:pt x="1299" y="254"/>
                  </a:lnTo>
                  <a:lnTo>
                    <a:pt x="1238" y="258"/>
                  </a:lnTo>
                  <a:lnTo>
                    <a:pt x="1180" y="261"/>
                  </a:lnTo>
                  <a:lnTo>
                    <a:pt x="1122" y="262"/>
                  </a:lnTo>
                  <a:lnTo>
                    <a:pt x="1064" y="263"/>
                  </a:lnTo>
                  <a:lnTo>
                    <a:pt x="1007" y="262"/>
                  </a:lnTo>
                  <a:lnTo>
                    <a:pt x="951" y="261"/>
                  </a:lnTo>
                  <a:lnTo>
                    <a:pt x="896" y="258"/>
                  </a:lnTo>
                  <a:lnTo>
                    <a:pt x="842" y="254"/>
                  </a:lnTo>
                  <a:lnTo>
                    <a:pt x="787" y="249"/>
                  </a:lnTo>
                  <a:lnTo>
                    <a:pt x="735" y="243"/>
                  </a:lnTo>
                  <a:lnTo>
                    <a:pt x="683" y="237"/>
                  </a:lnTo>
                  <a:lnTo>
                    <a:pt x="632" y="229"/>
                  </a:lnTo>
                  <a:lnTo>
                    <a:pt x="582" y="219"/>
                  </a:lnTo>
                  <a:lnTo>
                    <a:pt x="532" y="209"/>
                  </a:lnTo>
                  <a:lnTo>
                    <a:pt x="483" y="198"/>
                  </a:lnTo>
                  <a:lnTo>
                    <a:pt x="435" y="185"/>
                  </a:lnTo>
                  <a:lnTo>
                    <a:pt x="388" y="172"/>
                  </a:lnTo>
                  <a:lnTo>
                    <a:pt x="341" y="158"/>
                  </a:lnTo>
                  <a:lnTo>
                    <a:pt x="296" y="142"/>
                  </a:lnTo>
                  <a:lnTo>
                    <a:pt x="251" y="125"/>
                  </a:lnTo>
                  <a:lnTo>
                    <a:pt x="207" y="107"/>
                  </a:lnTo>
                  <a:lnTo>
                    <a:pt x="165" y="88"/>
                  </a:lnTo>
                  <a:lnTo>
                    <a:pt x="122" y="68"/>
                  </a:lnTo>
                  <a:lnTo>
                    <a:pt x="81" y="46"/>
                  </a:lnTo>
                  <a:lnTo>
                    <a:pt x="40" y="24"/>
                  </a:lnTo>
                  <a:lnTo>
                    <a:pt x="0" y="0"/>
                  </a:lnTo>
                  <a:lnTo>
                    <a:pt x="11" y="34"/>
                  </a:lnTo>
                  <a:lnTo>
                    <a:pt x="25" y="65"/>
                  </a:lnTo>
                  <a:lnTo>
                    <a:pt x="40" y="96"/>
                  </a:lnTo>
                  <a:lnTo>
                    <a:pt x="59" y="126"/>
                  </a:lnTo>
                  <a:lnTo>
                    <a:pt x="79" y="154"/>
                  </a:lnTo>
                  <a:lnTo>
                    <a:pt x="102" y="182"/>
                  </a:lnTo>
                  <a:lnTo>
                    <a:pt x="128" y="209"/>
                  </a:lnTo>
                  <a:lnTo>
                    <a:pt x="156" y="234"/>
                  </a:lnTo>
                  <a:lnTo>
                    <a:pt x="186" y="260"/>
                  </a:lnTo>
                  <a:lnTo>
                    <a:pt x="218" y="283"/>
                  </a:lnTo>
                  <a:lnTo>
                    <a:pt x="251" y="307"/>
                  </a:lnTo>
                  <a:lnTo>
                    <a:pt x="288" y="329"/>
                  </a:lnTo>
                  <a:lnTo>
                    <a:pt x="326" y="350"/>
                  </a:lnTo>
                  <a:lnTo>
                    <a:pt x="365" y="370"/>
                  </a:lnTo>
                  <a:lnTo>
                    <a:pt x="406" y="389"/>
                  </a:lnTo>
                  <a:lnTo>
                    <a:pt x="449" y="408"/>
                  </a:lnTo>
                  <a:lnTo>
                    <a:pt x="495" y="425"/>
                  </a:lnTo>
                  <a:lnTo>
                    <a:pt x="540" y="442"/>
                  </a:lnTo>
                  <a:lnTo>
                    <a:pt x="588" y="458"/>
                  </a:lnTo>
                  <a:lnTo>
                    <a:pt x="637" y="473"/>
                  </a:lnTo>
                  <a:lnTo>
                    <a:pt x="688" y="487"/>
                  </a:lnTo>
                  <a:lnTo>
                    <a:pt x="741" y="501"/>
                  </a:lnTo>
                  <a:lnTo>
                    <a:pt x="793" y="513"/>
                  </a:lnTo>
                  <a:lnTo>
                    <a:pt x="847" y="525"/>
                  </a:lnTo>
                  <a:lnTo>
                    <a:pt x="903" y="536"/>
                  </a:lnTo>
                  <a:lnTo>
                    <a:pt x="958" y="546"/>
                  </a:lnTo>
                  <a:lnTo>
                    <a:pt x="1016" y="556"/>
                  </a:lnTo>
                  <a:lnTo>
                    <a:pt x="1074" y="565"/>
                  </a:lnTo>
                  <a:lnTo>
                    <a:pt x="1133" y="573"/>
                  </a:lnTo>
                  <a:lnTo>
                    <a:pt x="1193" y="581"/>
                  </a:lnTo>
                  <a:lnTo>
                    <a:pt x="1253" y="588"/>
                  </a:lnTo>
                  <a:lnTo>
                    <a:pt x="1314" y="593"/>
                  </a:lnTo>
                  <a:lnTo>
                    <a:pt x="1317" y="583"/>
                  </a:lnTo>
                  <a:lnTo>
                    <a:pt x="1320" y="572"/>
                  </a:lnTo>
                  <a:lnTo>
                    <a:pt x="1321" y="562"/>
                  </a:lnTo>
                  <a:lnTo>
                    <a:pt x="1322" y="552"/>
                  </a:lnTo>
                  <a:lnTo>
                    <a:pt x="1323" y="531"/>
                  </a:lnTo>
                  <a:lnTo>
                    <a:pt x="1325" y="511"/>
                  </a:lnTo>
                  <a:lnTo>
                    <a:pt x="1326" y="501"/>
                  </a:lnTo>
                  <a:lnTo>
                    <a:pt x="1329" y="490"/>
                  </a:lnTo>
                  <a:lnTo>
                    <a:pt x="1332" y="480"/>
                  </a:lnTo>
                  <a:lnTo>
                    <a:pt x="1336" y="468"/>
                  </a:lnTo>
                  <a:lnTo>
                    <a:pt x="1343" y="457"/>
                  </a:lnTo>
                  <a:lnTo>
                    <a:pt x="1350" y="446"/>
                  </a:lnTo>
                  <a:lnTo>
                    <a:pt x="1360" y="434"/>
                  </a:lnTo>
                  <a:lnTo>
                    <a:pt x="1371" y="422"/>
                  </a:lnTo>
                  <a:lnTo>
                    <a:pt x="1383" y="409"/>
                  </a:lnTo>
                  <a:lnTo>
                    <a:pt x="1397" y="396"/>
                  </a:lnTo>
                  <a:lnTo>
                    <a:pt x="1413" y="384"/>
                  </a:lnTo>
                  <a:lnTo>
                    <a:pt x="1431" y="370"/>
                  </a:lnTo>
                  <a:lnTo>
                    <a:pt x="1467" y="344"/>
                  </a:lnTo>
                  <a:lnTo>
                    <a:pt x="1507" y="317"/>
                  </a:lnTo>
                  <a:lnTo>
                    <a:pt x="1550" y="290"/>
                  </a:lnTo>
                  <a:lnTo>
                    <a:pt x="1592" y="263"/>
                  </a:lnTo>
                  <a:lnTo>
                    <a:pt x="1634" y="238"/>
                  </a:lnTo>
                  <a:lnTo>
                    <a:pt x="1675" y="211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574" y="2084"/>
              <a:ext cx="136" cy="102"/>
            </a:xfrm>
            <a:custGeom>
              <a:avLst/>
              <a:gdLst>
                <a:gd name="T0" fmla="*/ 1200 w 1224"/>
                <a:gd name="T1" fmla="*/ 512 h 922"/>
                <a:gd name="T2" fmla="*/ 1146 w 1224"/>
                <a:gd name="T3" fmla="*/ 437 h 922"/>
                <a:gd name="T4" fmla="*/ 1088 w 1224"/>
                <a:gd name="T5" fmla="*/ 365 h 922"/>
                <a:gd name="T6" fmla="*/ 1026 w 1224"/>
                <a:gd name="T7" fmla="*/ 294 h 922"/>
                <a:gd name="T8" fmla="*/ 957 w 1224"/>
                <a:gd name="T9" fmla="*/ 229 h 922"/>
                <a:gd name="T10" fmla="*/ 883 w 1224"/>
                <a:gd name="T11" fmla="*/ 165 h 922"/>
                <a:gd name="T12" fmla="*/ 802 w 1224"/>
                <a:gd name="T13" fmla="*/ 106 h 922"/>
                <a:gd name="T14" fmla="*/ 713 w 1224"/>
                <a:gd name="T15" fmla="*/ 50 h 922"/>
                <a:gd name="T16" fmla="*/ 628 w 1224"/>
                <a:gd name="T17" fmla="*/ 17 h 922"/>
                <a:gd name="T18" fmla="*/ 555 w 1224"/>
                <a:gd name="T19" fmla="*/ 6 h 922"/>
                <a:gd name="T20" fmla="*/ 483 w 1224"/>
                <a:gd name="T21" fmla="*/ 0 h 922"/>
                <a:gd name="T22" fmla="*/ 410 w 1224"/>
                <a:gd name="T23" fmla="*/ 2 h 922"/>
                <a:gd name="T24" fmla="*/ 340 w 1224"/>
                <a:gd name="T25" fmla="*/ 11 h 922"/>
                <a:gd name="T26" fmla="*/ 270 w 1224"/>
                <a:gd name="T27" fmla="*/ 28 h 922"/>
                <a:gd name="T28" fmla="*/ 201 w 1224"/>
                <a:gd name="T29" fmla="*/ 55 h 922"/>
                <a:gd name="T30" fmla="*/ 133 w 1224"/>
                <a:gd name="T31" fmla="*/ 90 h 922"/>
                <a:gd name="T32" fmla="*/ 85 w 1224"/>
                <a:gd name="T33" fmla="*/ 121 h 922"/>
                <a:gd name="T34" fmla="*/ 64 w 1224"/>
                <a:gd name="T35" fmla="*/ 143 h 922"/>
                <a:gd name="T36" fmla="*/ 45 w 1224"/>
                <a:gd name="T37" fmla="*/ 171 h 922"/>
                <a:gd name="T38" fmla="*/ 30 w 1224"/>
                <a:gd name="T39" fmla="*/ 205 h 922"/>
                <a:gd name="T40" fmla="*/ 18 w 1224"/>
                <a:gd name="T41" fmla="*/ 244 h 922"/>
                <a:gd name="T42" fmla="*/ 10 w 1224"/>
                <a:gd name="T43" fmla="*/ 289 h 922"/>
                <a:gd name="T44" fmla="*/ 5 w 1224"/>
                <a:gd name="T45" fmla="*/ 338 h 922"/>
                <a:gd name="T46" fmla="*/ 1 w 1224"/>
                <a:gd name="T47" fmla="*/ 390 h 922"/>
                <a:gd name="T48" fmla="*/ 1 w 1224"/>
                <a:gd name="T49" fmla="*/ 474 h 922"/>
                <a:gd name="T50" fmla="*/ 8 w 1224"/>
                <a:gd name="T51" fmla="*/ 594 h 922"/>
                <a:gd name="T52" fmla="*/ 20 w 1224"/>
                <a:gd name="T53" fmla="*/ 720 h 922"/>
                <a:gd name="T54" fmla="*/ 38 w 1224"/>
                <a:gd name="T55" fmla="*/ 847 h 922"/>
                <a:gd name="T56" fmla="*/ 136 w 1224"/>
                <a:gd name="T57" fmla="*/ 922 h 922"/>
                <a:gd name="T58" fmla="*/ 136 w 1224"/>
                <a:gd name="T59" fmla="*/ 774 h 922"/>
                <a:gd name="T60" fmla="*/ 139 w 1224"/>
                <a:gd name="T61" fmla="*/ 700 h 922"/>
                <a:gd name="T62" fmla="*/ 146 w 1224"/>
                <a:gd name="T63" fmla="*/ 630 h 922"/>
                <a:gd name="T64" fmla="*/ 160 w 1224"/>
                <a:gd name="T65" fmla="*/ 562 h 922"/>
                <a:gd name="T66" fmla="*/ 171 w 1224"/>
                <a:gd name="T67" fmla="*/ 528 h 922"/>
                <a:gd name="T68" fmla="*/ 185 w 1224"/>
                <a:gd name="T69" fmla="*/ 497 h 922"/>
                <a:gd name="T70" fmla="*/ 200 w 1224"/>
                <a:gd name="T71" fmla="*/ 467 h 922"/>
                <a:gd name="T72" fmla="*/ 219 w 1224"/>
                <a:gd name="T73" fmla="*/ 439 h 922"/>
                <a:gd name="T74" fmla="*/ 243 w 1224"/>
                <a:gd name="T75" fmla="*/ 411 h 922"/>
                <a:gd name="T76" fmla="*/ 268 w 1224"/>
                <a:gd name="T77" fmla="*/ 386 h 922"/>
                <a:gd name="T78" fmla="*/ 324 w 1224"/>
                <a:gd name="T79" fmla="*/ 366 h 922"/>
                <a:gd name="T80" fmla="*/ 380 w 1224"/>
                <a:gd name="T81" fmla="*/ 349 h 922"/>
                <a:gd name="T82" fmla="*/ 438 w 1224"/>
                <a:gd name="T83" fmla="*/ 337 h 922"/>
                <a:gd name="T84" fmla="*/ 496 w 1224"/>
                <a:gd name="T85" fmla="*/ 329 h 922"/>
                <a:gd name="T86" fmla="*/ 556 w 1224"/>
                <a:gd name="T87" fmla="*/ 326 h 922"/>
                <a:gd name="T88" fmla="*/ 616 w 1224"/>
                <a:gd name="T89" fmla="*/ 326 h 922"/>
                <a:gd name="T90" fmla="*/ 677 w 1224"/>
                <a:gd name="T91" fmla="*/ 330 h 922"/>
                <a:gd name="T92" fmla="*/ 739 w 1224"/>
                <a:gd name="T93" fmla="*/ 339 h 922"/>
                <a:gd name="T94" fmla="*/ 801 w 1224"/>
                <a:gd name="T95" fmla="*/ 355 h 922"/>
                <a:gd name="T96" fmla="*/ 862 w 1224"/>
                <a:gd name="T97" fmla="*/ 374 h 922"/>
                <a:gd name="T98" fmla="*/ 921 w 1224"/>
                <a:gd name="T99" fmla="*/ 398 h 922"/>
                <a:gd name="T100" fmla="*/ 978 w 1224"/>
                <a:gd name="T101" fmla="*/ 426 h 922"/>
                <a:gd name="T102" fmla="*/ 1035 w 1224"/>
                <a:gd name="T103" fmla="*/ 458 h 922"/>
                <a:gd name="T104" fmla="*/ 1091 w 1224"/>
                <a:gd name="T105" fmla="*/ 495 h 922"/>
                <a:gd name="T106" fmla="*/ 1144 w 1224"/>
                <a:gd name="T107" fmla="*/ 535 h 922"/>
                <a:gd name="T108" fmla="*/ 1196 w 1224"/>
                <a:gd name="T109" fmla="*/ 580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24" h="922">
                  <a:moveTo>
                    <a:pt x="1224" y="550"/>
                  </a:moveTo>
                  <a:lnTo>
                    <a:pt x="1200" y="512"/>
                  </a:lnTo>
                  <a:lnTo>
                    <a:pt x="1174" y="474"/>
                  </a:lnTo>
                  <a:lnTo>
                    <a:pt x="1146" y="437"/>
                  </a:lnTo>
                  <a:lnTo>
                    <a:pt x="1118" y="400"/>
                  </a:lnTo>
                  <a:lnTo>
                    <a:pt x="1088" y="365"/>
                  </a:lnTo>
                  <a:lnTo>
                    <a:pt x="1058" y="329"/>
                  </a:lnTo>
                  <a:lnTo>
                    <a:pt x="1026" y="294"/>
                  </a:lnTo>
                  <a:lnTo>
                    <a:pt x="993" y="261"/>
                  </a:lnTo>
                  <a:lnTo>
                    <a:pt x="957" y="229"/>
                  </a:lnTo>
                  <a:lnTo>
                    <a:pt x="922" y="196"/>
                  </a:lnTo>
                  <a:lnTo>
                    <a:pt x="883" y="165"/>
                  </a:lnTo>
                  <a:lnTo>
                    <a:pt x="844" y="135"/>
                  </a:lnTo>
                  <a:lnTo>
                    <a:pt x="802" y="106"/>
                  </a:lnTo>
                  <a:lnTo>
                    <a:pt x="758" y="78"/>
                  </a:lnTo>
                  <a:lnTo>
                    <a:pt x="713" y="50"/>
                  </a:lnTo>
                  <a:lnTo>
                    <a:pt x="666" y="25"/>
                  </a:lnTo>
                  <a:lnTo>
                    <a:pt x="628" y="17"/>
                  </a:lnTo>
                  <a:lnTo>
                    <a:pt x="592" y="10"/>
                  </a:lnTo>
                  <a:lnTo>
                    <a:pt x="555" y="6"/>
                  </a:lnTo>
                  <a:lnTo>
                    <a:pt x="518" y="2"/>
                  </a:lnTo>
                  <a:lnTo>
                    <a:pt x="483" y="0"/>
                  </a:lnTo>
                  <a:lnTo>
                    <a:pt x="446" y="0"/>
                  </a:lnTo>
                  <a:lnTo>
                    <a:pt x="410" y="2"/>
                  </a:lnTo>
                  <a:lnTo>
                    <a:pt x="376" y="6"/>
                  </a:lnTo>
                  <a:lnTo>
                    <a:pt x="340" y="11"/>
                  </a:lnTo>
                  <a:lnTo>
                    <a:pt x="306" y="19"/>
                  </a:lnTo>
                  <a:lnTo>
                    <a:pt x="270" y="28"/>
                  </a:lnTo>
                  <a:lnTo>
                    <a:pt x="236" y="40"/>
                  </a:lnTo>
                  <a:lnTo>
                    <a:pt x="201" y="55"/>
                  </a:lnTo>
                  <a:lnTo>
                    <a:pt x="167" y="72"/>
                  </a:lnTo>
                  <a:lnTo>
                    <a:pt x="133" y="90"/>
                  </a:lnTo>
                  <a:lnTo>
                    <a:pt x="98" y="112"/>
                  </a:lnTo>
                  <a:lnTo>
                    <a:pt x="85" y="121"/>
                  </a:lnTo>
                  <a:lnTo>
                    <a:pt x="74" y="131"/>
                  </a:lnTo>
                  <a:lnTo>
                    <a:pt x="64" y="143"/>
                  </a:lnTo>
                  <a:lnTo>
                    <a:pt x="54" y="156"/>
                  </a:lnTo>
                  <a:lnTo>
                    <a:pt x="45" y="171"/>
                  </a:lnTo>
                  <a:lnTo>
                    <a:pt x="37" y="187"/>
                  </a:lnTo>
                  <a:lnTo>
                    <a:pt x="30" y="205"/>
                  </a:lnTo>
                  <a:lnTo>
                    <a:pt x="24" y="224"/>
                  </a:lnTo>
                  <a:lnTo>
                    <a:pt x="18" y="244"/>
                  </a:lnTo>
                  <a:lnTo>
                    <a:pt x="14" y="267"/>
                  </a:lnTo>
                  <a:lnTo>
                    <a:pt x="10" y="289"/>
                  </a:lnTo>
                  <a:lnTo>
                    <a:pt x="7" y="313"/>
                  </a:lnTo>
                  <a:lnTo>
                    <a:pt x="5" y="338"/>
                  </a:lnTo>
                  <a:lnTo>
                    <a:pt x="2" y="363"/>
                  </a:lnTo>
                  <a:lnTo>
                    <a:pt x="1" y="390"/>
                  </a:lnTo>
                  <a:lnTo>
                    <a:pt x="0" y="417"/>
                  </a:lnTo>
                  <a:lnTo>
                    <a:pt x="1" y="474"/>
                  </a:lnTo>
                  <a:lnTo>
                    <a:pt x="4" y="533"/>
                  </a:lnTo>
                  <a:lnTo>
                    <a:pt x="8" y="594"/>
                  </a:lnTo>
                  <a:lnTo>
                    <a:pt x="14" y="657"/>
                  </a:lnTo>
                  <a:lnTo>
                    <a:pt x="20" y="720"/>
                  </a:lnTo>
                  <a:lnTo>
                    <a:pt x="29" y="784"/>
                  </a:lnTo>
                  <a:lnTo>
                    <a:pt x="38" y="847"/>
                  </a:lnTo>
                  <a:lnTo>
                    <a:pt x="47" y="908"/>
                  </a:lnTo>
                  <a:lnTo>
                    <a:pt x="136" y="922"/>
                  </a:lnTo>
                  <a:lnTo>
                    <a:pt x="136" y="847"/>
                  </a:lnTo>
                  <a:lnTo>
                    <a:pt x="136" y="774"/>
                  </a:lnTo>
                  <a:lnTo>
                    <a:pt x="137" y="737"/>
                  </a:lnTo>
                  <a:lnTo>
                    <a:pt x="139" y="700"/>
                  </a:lnTo>
                  <a:lnTo>
                    <a:pt x="141" y="664"/>
                  </a:lnTo>
                  <a:lnTo>
                    <a:pt x="146" y="630"/>
                  </a:lnTo>
                  <a:lnTo>
                    <a:pt x="153" y="595"/>
                  </a:lnTo>
                  <a:lnTo>
                    <a:pt x="160" y="562"/>
                  </a:lnTo>
                  <a:lnTo>
                    <a:pt x="166" y="545"/>
                  </a:lnTo>
                  <a:lnTo>
                    <a:pt x="171" y="528"/>
                  </a:lnTo>
                  <a:lnTo>
                    <a:pt x="177" y="513"/>
                  </a:lnTo>
                  <a:lnTo>
                    <a:pt x="185" y="497"/>
                  </a:lnTo>
                  <a:lnTo>
                    <a:pt x="193" y="483"/>
                  </a:lnTo>
                  <a:lnTo>
                    <a:pt x="200" y="467"/>
                  </a:lnTo>
                  <a:lnTo>
                    <a:pt x="209" y="453"/>
                  </a:lnTo>
                  <a:lnTo>
                    <a:pt x="219" y="439"/>
                  </a:lnTo>
                  <a:lnTo>
                    <a:pt x="230" y="425"/>
                  </a:lnTo>
                  <a:lnTo>
                    <a:pt x="243" y="411"/>
                  </a:lnTo>
                  <a:lnTo>
                    <a:pt x="255" y="398"/>
                  </a:lnTo>
                  <a:lnTo>
                    <a:pt x="268" y="386"/>
                  </a:lnTo>
                  <a:lnTo>
                    <a:pt x="296" y="375"/>
                  </a:lnTo>
                  <a:lnTo>
                    <a:pt x="324" y="366"/>
                  </a:lnTo>
                  <a:lnTo>
                    <a:pt x="353" y="357"/>
                  </a:lnTo>
                  <a:lnTo>
                    <a:pt x="380" y="349"/>
                  </a:lnTo>
                  <a:lnTo>
                    <a:pt x="409" y="342"/>
                  </a:lnTo>
                  <a:lnTo>
                    <a:pt x="438" y="337"/>
                  </a:lnTo>
                  <a:lnTo>
                    <a:pt x="467" y="332"/>
                  </a:lnTo>
                  <a:lnTo>
                    <a:pt x="496" y="329"/>
                  </a:lnTo>
                  <a:lnTo>
                    <a:pt x="526" y="327"/>
                  </a:lnTo>
                  <a:lnTo>
                    <a:pt x="556" y="326"/>
                  </a:lnTo>
                  <a:lnTo>
                    <a:pt x="586" y="326"/>
                  </a:lnTo>
                  <a:lnTo>
                    <a:pt x="616" y="326"/>
                  </a:lnTo>
                  <a:lnTo>
                    <a:pt x="646" y="328"/>
                  </a:lnTo>
                  <a:lnTo>
                    <a:pt x="677" y="330"/>
                  </a:lnTo>
                  <a:lnTo>
                    <a:pt x="708" y="335"/>
                  </a:lnTo>
                  <a:lnTo>
                    <a:pt x="739" y="339"/>
                  </a:lnTo>
                  <a:lnTo>
                    <a:pt x="771" y="346"/>
                  </a:lnTo>
                  <a:lnTo>
                    <a:pt x="801" y="355"/>
                  </a:lnTo>
                  <a:lnTo>
                    <a:pt x="832" y="363"/>
                  </a:lnTo>
                  <a:lnTo>
                    <a:pt x="862" y="374"/>
                  </a:lnTo>
                  <a:lnTo>
                    <a:pt x="892" y="386"/>
                  </a:lnTo>
                  <a:lnTo>
                    <a:pt x="921" y="398"/>
                  </a:lnTo>
                  <a:lnTo>
                    <a:pt x="950" y="411"/>
                  </a:lnTo>
                  <a:lnTo>
                    <a:pt x="978" y="426"/>
                  </a:lnTo>
                  <a:lnTo>
                    <a:pt x="1007" y="441"/>
                  </a:lnTo>
                  <a:lnTo>
                    <a:pt x="1035" y="458"/>
                  </a:lnTo>
                  <a:lnTo>
                    <a:pt x="1063" y="476"/>
                  </a:lnTo>
                  <a:lnTo>
                    <a:pt x="1091" y="495"/>
                  </a:lnTo>
                  <a:lnTo>
                    <a:pt x="1117" y="514"/>
                  </a:lnTo>
                  <a:lnTo>
                    <a:pt x="1144" y="535"/>
                  </a:lnTo>
                  <a:lnTo>
                    <a:pt x="1171" y="557"/>
                  </a:lnTo>
                  <a:lnTo>
                    <a:pt x="1196" y="580"/>
                  </a:lnTo>
                  <a:lnTo>
                    <a:pt x="1224" y="55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560" y="1954"/>
              <a:ext cx="137" cy="128"/>
            </a:xfrm>
            <a:custGeom>
              <a:avLst/>
              <a:gdLst>
                <a:gd name="T0" fmla="*/ 0 w 1238"/>
                <a:gd name="T1" fmla="*/ 28 h 1146"/>
                <a:gd name="T2" fmla="*/ 1213 w 1238"/>
                <a:gd name="T3" fmla="*/ 1146 h 1146"/>
                <a:gd name="T4" fmla="*/ 1238 w 1238"/>
                <a:gd name="T5" fmla="*/ 1113 h 1146"/>
                <a:gd name="T6" fmla="*/ 926 w 1238"/>
                <a:gd name="T7" fmla="*/ 617 h 1146"/>
                <a:gd name="T8" fmla="*/ 904 w 1238"/>
                <a:gd name="T9" fmla="*/ 606 h 1146"/>
                <a:gd name="T10" fmla="*/ 880 w 1238"/>
                <a:gd name="T11" fmla="*/ 595 h 1146"/>
                <a:gd name="T12" fmla="*/ 855 w 1238"/>
                <a:gd name="T13" fmla="*/ 585 h 1146"/>
                <a:gd name="T14" fmla="*/ 828 w 1238"/>
                <a:gd name="T15" fmla="*/ 576 h 1146"/>
                <a:gd name="T16" fmla="*/ 775 w 1238"/>
                <a:gd name="T17" fmla="*/ 558 h 1146"/>
                <a:gd name="T18" fmla="*/ 722 w 1238"/>
                <a:gd name="T19" fmla="*/ 539 h 1146"/>
                <a:gd name="T20" fmla="*/ 698 w 1238"/>
                <a:gd name="T21" fmla="*/ 528 h 1146"/>
                <a:gd name="T22" fmla="*/ 675 w 1238"/>
                <a:gd name="T23" fmla="*/ 517 h 1146"/>
                <a:gd name="T24" fmla="*/ 663 w 1238"/>
                <a:gd name="T25" fmla="*/ 510 h 1146"/>
                <a:gd name="T26" fmla="*/ 652 w 1238"/>
                <a:gd name="T27" fmla="*/ 503 h 1146"/>
                <a:gd name="T28" fmla="*/ 642 w 1238"/>
                <a:gd name="T29" fmla="*/ 497 h 1146"/>
                <a:gd name="T30" fmla="*/ 633 w 1238"/>
                <a:gd name="T31" fmla="*/ 489 h 1146"/>
                <a:gd name="T32" fmla="*/ 625 w 1238"/>
                <a:gd name="T33" fmla="*/ 481 h 1146"/>
                <a:gd name="T34" fmla="*/ 617 w 1238"/>
                <a:gd name="T35" fmla="*/ 472 h 1146"/>
                <a:gd name="T36" fmla="*/ 609 w 1238"/>
                <a:gd name="T37" fmla="*/ 463 h 1146"/>
                <a:gd name="T38" fmla="*/ 602 w 1238"/>
                <a:gd name="T39" fmla="*/ 454 h 1146"/>
                <a:gd name="T40" fmla="*/ 597 w 1238"/>
                <a:gd name="T41" fmla="*/ 444 h 1146"/>
                <a:gd name="T42" fmla="*/ 592 w 1238"/>
                <a:gd name="T43" fmla="*/ 433 h 1146"/>
                <a:gd name="T44" fmla="*/ 589 w 1238"/>
                <a:gd name="T45" fmla="*/ 421 h 1146"/>
                <a:gd name="T46" fmla="*/ 586 w 1238"/>
                <a:gd name="T47" fmla="*/ 409 h 1146"/>
                <a:gd name="T48" fmla="*/ 565 w 1238"/>
                <a:gd name="T49" fmla="*/ 283 h 1146"/>
                <a:gd name="T50" fmla="*/ 58 w 1238"/>
                <a:gd name="T51" fmla="*/ 0 h 1146"/>
                <a:gd name="T52" fmla="*/ 0 w 1238"/>
                <a:gd name="T53" fmla="*/ 28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38" h="1146">
                  <a:moveTo>
                    <a:pt x="0" y="28"/>
                  </a:moveTo>
                  <a:lnTo>
                    <a:pt x="1213" y="1146"/>
                  </a:lnTo>
                  <a:lnTo>
                    <a:pt x="1238" y="1113"/>
                  </a:lnTo>
                  <a:lnTo>
                    <a:pt x="926" y="617"/>
                  </a:lnTo>
                  <a:lnTo>
                    <a:pt x="904" y="606"/>
                  </a:lnTo>
                  <a:lnTo>
                    <a:pt x="880" y="595"/>
                  </a:lnTo>
                  <a:lnTo>
                    <a:pt x="855" y="585"/>
                  </a:lnTo>
                  <a:lnTo>
                    <a:pt x="828" y="576"/>
                  </a:lnTo>
                  <a:lnTo>
                    <a:pt x="775" y="558"/>
                  </a:lnTo>
                  <a:lnTo>
                    <a:pt x="722" y="539"/>
                  </a:lnTo>
                  <a:lnTo>
                    <a:pt x="698" y="528"/>
                  </a:lnTo>
                  <a:lnTo>
                    <a:pt x="675" y="517"/>
                  </a:lnTo>
                  <a:lnTo>
                    <a:pt x="663" y="510"/>
                  </a:lnTo>
                  <a:lnTo>
                    <a:pt x="652" y="503"/>
                  </a:lnTo>
                  <a:lnTo>
                    <a:pt x="642" y="497"/>
                  </a:lnTo>
                  <a:lnTo>
                    <a:pt x="633" y="489"/>
                  </a:lnTo>
                  <a:lnTo>
                    <a:pt x="625" y="481"/>
                  </a:lnTo>
                  <a:lnTo>
                    <a:pt x="617" y="472"/>
                  </a:lnTo>
                  <a:lnTo>
                    <a:pt x="609" y="463"/>
                  </a:lnTo>
                  <a:lnTo>
                    <a:pt x="602" y="454"/>
                  </a:lnTo>
                  <a:lnTo>
                    <a:pt x="597" y="444"/>
                  </a:lnTo>
                  <a:lnTo>
                    <a:pt x="592" y="433"/>
                  </a:lnTo>
                  <a:lnTo>
                    <a:pt x="589" y="421"/>
                  </a:lnTo>
                  <a:lnTo>
                    <a:pt x="586" y="409"/>
                  </a:lnTo>
                  <a:lnTo>
                    <a:pt x="565" y="283"/>
                  </a:lnTo>
                  <a:lnTo>
                    <a:pt x="58" y="0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77" name="Freeform 72"/>
            <p:cNvSpPr>
              <a:spLocks/>
            </p:cNvSpPr>
            <p:nvPr/>
          </p:nvSpPr>
          <p:spPr bwMode="auto">
            <a:xfrm>
              <a:off x="642" y="1998"/>
              <a:ext cx="54" cy="14"/>
            </a:xfrm>
            <a:custGeom>
              <a:avLst/>
              <a:gdLst>
                <a:gd name="T0" fmla="*/ 241 w 484"/>
                <a:gd name="T1" fmla="*/ 0 h 127"/>
                <a:gd name="T2" fmla="*/ 484 w 484"/>
                <a:gd name="T3" fmla="*/ 0 h 127"/>
                <a:gd name="T4" fmla="*/ 483 w 484"/>
                <a:gd name="T5" fmla="*/ 7 h 127"/>
                <a:gd name="T6" fmla="*/ 483 w 484"/>
                <a:gd name="T7" fmla="*/ 14 h 127"/>
                <a:gd name="T8" fmla="*/ 480 w 484"/>
                <a:gd name="T9" fmla="*/ 20 h 127"/>
                <a:gd name="T10" fmla="*/ 478 w 484"/>
                <a:gd name="T11" fmla="*/ 26 h 127"/>
                <a:gd name="T12" fmla="*/ 473 w 484"/>
                <a:gd name="T13" fmla="*/ 38 h 127"/>
                <a:gd name="T14" fmla="*/ 465 w 484"/>
                <a:gd name="T15" fmla="*/ 50 h 127"/>
                <a:gd name="T16" fmla="*/ 454 w 484"/>
                <a:gd name="T17" fmla="*/ 62 h 127"/>
                <a:gd name="T18" fmla="*/ 443 w 484"/>
                <a:gd name="T19" fmla="*/ 72 h 127"/>
                <a:gd name="T20" fmla="*/ 428 w 484"/>
                <a:gd name="T21" fmla="*/ 82 h 127"/>
                <a:gd name="T22" fmla="*/ 413 w 484"/>
                <a:gd name="T23" fmla="*/ 90 h 127"/>
                <a:gd name="T24" fmla="*/ 396 w 484"/>
                <a:gd name="T25" fmla="*/ 98 h 127"/>
                <a:gd name="T26" fmla="*/ 377 w 484"/>
                <a:gd name="T27" fmla="*/ 106 h 127"/>
                <a:gd name="T28" fmla="*/ 357 w 484"/>
                <a:gd name="T29" fmla="*/ 112 h 127"/>
                <a:gd name="T30" fmla="*/ 336 w 484"/>
                <a:gd name="T31" fmla="*/ 117 h 127"/>
                <a:gd name="T32" fmla="*/ 314 w 484"/>
                <a:gd name="T33" fmla="*/ 122 h 127"/>
                <a:gd name="T34" fmla="*/ 290 w 484"/>
                <a:gd name="T35" fmla="*/ 125 h 127"/>
                <a:gd name="T36" fmla="*/ 266 w 484"/>
                <a:gd name="T37" fmla="*/ 127 h 127"/>
                <a:gd name="T38" fmla="*/ 241 w 484"/>
                <a:gd name="T39" fmla="*/ 127 h 127"/>
                <a:gd name="T40" fmla="*/ 217 w 484"/>
                <a:gd name="T41" fmla="*/ 127 h 127"/>
                <a:gd name="T42" fmla="*/ 193 w 484"/>
                <a:gd name="T43" fmla="*/ 125 h 127"/>
                <a:gd name="T44" fmla="*/ 170 w 484"/>
                <a:gd name="T45" fmla="*/ 122 h 127"/>
                <a:gd name="T46" fmla="*/ 148 w 484"/>
                <a:gd name="T47" fmla="*/ 117 h 127"/>
                <a:gd name="T48" fmla="*/ 127 w 484"/>
                <a:gd name="T49" fmla="*/ 112 h 127"/>
                <a:gd name="T50" fmla="*/ 107 w 484"/>
                <a:gd name="T51" fmla="*/ 106 h 127"/>
                <a:gd name="T52" fmla="*/ 88 w 484"/>
                <a:gd name="T53" fmla="*/ 98 h 127"/>
                <a:gd name="T54" fmla="*/ 71 w 484"/>
                <a:gd name="T55" fmla="*/ 90 h 127"/>
                <a:gd name="T56" fmla="*/ 56 w 484"/>
                <a:gd name="T57" fmla="*/ 82 h 127"/>
                <a:gd name="T58" fmla="*/ 41 w 484"/>
                <a:gd name="T59" fmla="*/ 72 h 127"/>
                <a:gd name="T60" fmla="*/ 29 w 484"/>
                <a:gd name="T61" fmla="*/ 62 h 127"/>
                <a:gd name="T62" fmla="*/ 19 w 484"/>
                <a:gd name="T63" fmla="*/ 50 h 127"/>
                <a:gd name="T64" fmla="*/ 11 w 484"/>
                <a:gd name="T65" fmla="*/ 38 h 127"/>
                <a:gd name="T66" fmla="*/ 5 w 484"/>
                <a:gd name="T67" fmla="*/ 26 h 127"/>
                <a:gd name="T68" fmla="*/ 2 w 484"/>
                <a:gd name="T69" fmla="*/ 20 h 127"/>
                <a:gd name="T70" fmla="*/ 1 w 484"/>
                <a:gd name="T71" fmla="*/ 14 h 127"/>
                <a:gd name="T72" fmla="*/ 0 w 484"/>
                <a:gd name="T73" fmla="*/ 7 h 127"/>
                <a:gd name="T74" fmla="*/ 0 w 484"/>
                <a:gd name="T75" fmla="*/ 0 h 127"/>
                <a:gd name="T76" fmla="*/ 241 w 484"/>
                <a:gd name="T7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4" h="127">
                  <a:moveTo>
                    <a:pt x="241" y="0"/>
                  </a:moveTo>
                  <a:lnTo>
                    <a:pt x="484" y="0"/>
                  </a:lnTo>
                  <a:lnTo>
                    <a:pt x="483" y="7"/>
                  </a:lnTo>
                  <a:lnTo>
                    <a:pt x="483" y="14"/>
                  </a:lnTo>
                  <a:lnTo>
                    <a:pt x="480" y="20"/>
                  </a:lnTo>
                  <a:lnTo>
                    <a:pt x="478" y="26"/>
                  </a:lnTo>
                  <a:lnTo>
                    <a:pt x="473" y="38"/>
                  </a:lnTo>
                  <a:lnTo>
                    <a:pt x="465" y="50"/>
                  </a:lnTo>
                  <a:lnTo>
                    <a:pt x="454" y="62"/>
                  </a:lnTo>
                  <a:lnTo>
                    <a:pt x="443" y="72"/>
                  </a:lnTo>
                  <a:lnTo>
                    <a:pt x="428" y="82"/>
                  </a:lnTo>
                  <a:lnTo>
                    <a:pt x="413" y="90"/>
                  </a:lnTo>
                  <a:lnTo>
                    <a:pt x="396" y="98"/>
                  </a:lnTo>
                  <a:lnTo>
                    <a:pt x="377" y="106"/>
                  </a:lnTo>
                  <a:lnTo>
                    <a:pt x="357" y="112"/>
                  </a:lnTo>
                  <a:lnTo>
                    <a:pt x="336" y="117"/>
                  </a:lnTo>
                  <a:lnTo>
                    <a:pt x="314" y="122"/>
                  </a:lnTo>
                  <a:lnTo>
                    <a:pt x="290" y="125"/>
                  </a:lnTo>
                  <a:lnTo>
                    <a:pt x="266" y="127"/>
                  </a:lnTo>
                  <a:lnTo>
                    <a:pt x="241" y="127"/>
                  </a:lnTo>
                  <a:lnTo>
                    <a:pt x="217" y="127"/>
                  </a:lnTo>
                  <a:lnTo>
                    <a:pt x="193" y="125"/>
                  </a:lnTo>
                  <a:lnTo>
                    <a:pt x="170" y="122"/>
                  </a:lnTo>
                  <a:lnTo>
                    <a:pt x="148" y="117"/>
                  </a:lnTo>
                  <a:lnTo>
                    <a:pt x="127" y="112"/>
                  </a:lnTo>
                  <a:lnTo>
                    <a:pt x="107" y="106"/>
                  </a:lnTo>
                  <a:lnTo>
                    <a:pt x="88" y="98"/>
                  </a:lnTo>
                  <a:lnTo>
                    <a:pt x="71" y="90"/>
                  </a:lnTo>
                  <a:lnTo>
                    <a:pt x="56" y="82"/>
                  </a:lnTo>
                  <a:lnTo>
                    <a:pt x="41" y="72"/>
                  </a:lnTo>
                  <a:lnTo>
                    <a:pt x="29" y="62"/>
                  </a:lnTo>
                  <a:lnTo>
                    <a:pt x="19" y="50"/>
                  </a:lnTo>
                  <a:lnTo>
                    <a:pt x="11" y="38"/>
                  </a:lnTo>
                  <a:lnTo>
                    <a:pt x="5" y="26"/>
                  </a:lnTo>
                  <a:lnTo>
                    <a:pt x="2" y="20"/>
                  </a:lnTo>
                  <a:lnTo>
                    <a:pt x="1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24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579" y="1918"/>
              <a:ext cx="250" cy="82"/>
            </a:xfrm>
            <a:custGeom>
              <a:avLst/>
              <a:gdLst>
                <a:gd name="T0" fmla="*/ 9 w 2246"/>
                <a:gd name="T1" fmla="*/ 266 h 738"/>
                <a:gd name="T2" fmla="*/ 420 w 2246"/>
                <a:gd name="T3" fmla="*/ 405 h 738"/>
                <a:gd name="T4" fmla="*/ 520 w 2246"/>
                <a:gd name="T5" fmla="*/ 498 h 738"/>
                <a:gd name="T6" fmla="*/ 1684 w 2246"/>
                <a:gd name="T7" fmla="*/ 704 h 738"/>
                <a:gd name="T8" fmla="*/ 2212 w 2246"/>
                <a:gd name="T9" fmla="*/ 738 h 738"/>
                <a:gd name="T10" fmla="*/ 2246 w 2246"/>
                <a:gd name="T11" fmla="*/ 691 h 738"/>
                <a:gd name="T12" fmla="*/ 1224 w 2246"/>
                <a:gd name="T13" fmla="*/ 420 h 738"/>
                <a:gd name="T14" fmla="*/ 1172 w 2246"/>
                <a:gd name="T15" fmla="*/ 398 h 738"/>
                <a:gd name="T16" fmla="*/ 1122 w 2246"/>
                <a:gd name="T17" fmla="*/ 376 h 738"/>
                <a:gd name="T18" fmla="*/ 1071 w 2246"/>
                <a:gd name="T19" fmla="*/ 353 h 738"/>
                <a:gd name="T20" fmla="*/ 1020 w 2246"/>
                <a:gd name="T21" fmla="*/ 330 h 738"/>
                <a:gd name="T22" fmla="*/ 969 w 2246"/>
                <a:gd name="T23" fmla="*/ 308 h 738"/>
                <a:gd name="T24" fmla="*/ 918 w 2246"/>
                <a:gd name="T25" fmla="*/ 285 h 738"/>
                <a:gd name="T26" fmla="*/ 867 w 2246"/>
                <a:gd name="T27" fmla="*/ 263 h 738"/>
                <a:gd name="T28" fmla="*/ 816 w 2246"/>
                <a:gd name="T29" fmla="*/ 241 h 738"/>
                <a:gd name="T30" fmla="*/ 766 w 2246"/>
                <a:gd name="T31" fmla="*/ 217 h 738"/>
                <a:gd name="T32" fmla="*/ 714 w 2246"/>
                <a:gd name="T33" fmla="*/ 195 h 738"/>
                <a:gd name="T34" fmla="*/ 663 w 2246"/>
                <a:gd name="T35" fmla="*/ 173 h 738"/>
                <a:gd name="T36" fmla="*/ 612 w 2246"/>
                <a:gd name="T37" fmla="*/ 151 h 738"/>
                <a:gd name="T38" fmla="*/ 561 w 2246"/>
                <a:gd name="T39" fmla="*/ 127 h 738"/>
                <a:gd name="T40" fmla="*/ 510 w 2246"/>
                <a:gd name="T41" fmla="*/ 105 h 738"/>
                <a:gd name="T42" fmla="*/ 459 w 2246"/>
                <a:gd name="T43" fmla="*/ 83 h 738"/>
                <a:gd name="T44" fmla="*/ 409 w 2246"/>
                <a:gd name="T45" fmla="*/ 60 h 738"/>
                <a:gd name="T46" fmla="*/ 380 w 2246"/>
                <a:gd name="T47" fmla="*/ 48 h 738"/>
                <a:gd name="T48" fmla="*/ 352 w 2246"/>
                <a:gd name="T49" fmla="*/ 37 h 738"/>
                <a:gd name="T50" fmla="*/ 325 w 2246"/>
                <a:gd name="T51" fmla="*/ 28 h 738"/>
                <a:gd name="T52" fmla="*/ 301 w 2246"/>
                <a:gd name="T53" fmla="*/ 20 h 738"/>
                <a:gd name="T54" fmla="*/ 276 w 2246"/>
                <a:gd name="T55" fmla="*/ 14 h 738"/>
                <a:gd name="T56" fmla="*/ 253 w 2246"/>
                <a:gd name="T57" fmla="*/ 9 h 738"/>
                <a:gd name="T58" fmla="*/ 230 w 2246"/>
                <a:gd name="T59" fmla="*/ 5 h 738"/>
                <a:gd name="T60" fmla="*/ 209 w 2246"/>
                <a:gd name="T61" fmla="*/ 2 h 738"/>
                <a:gd name="T62" fmla="*/ 189 w 2246"/>
                <a:gd name="T63" fmla="*/ 0 h 738"/>
                <a:gd name="T64" fmla="*/ 170 w 2246"/>
                <a:gd name="T65" fmla="*/ 0 h 738"/>
                <a:gd name="T66" fmla="*/ 151 w 2246"/>
                <a:gd name="T67" fmla="*/ 1 h 738"/>
                <a:gd name="T68" fmla="*/ 134 w 2246"/>
                <a:gd name="T69" fmla="*/ 4 h 738"/>
                <a:gd name="T70" fmla="*/ 118 w 2246"/>
                <a:gd name="T71" fmla="*/ 7 h 738"/>
                <a:gd name="T72" fmla="*/ 103 w 2246"/>
                <a:gd name="T73" fmla="*/ 12 h 738"/>
                <a:gd name="T74" fmla="*/ 89 w 2246"/>
                <a:gd name="T75" fmla="*/ 18 h 738"/>
                <a:gd name="T76" fmla="*/ 75 w 2246"/>
                <a:gd name="T77" fmla="*/ 25 h 738"/>
                <a:gd name="T78" fmla="*/ 63 w 2246"/>
                <a:gd name="T79" fmla="*/ 32 h 738"/>
                <a:gd name="T80" fmla="*/ 52 w 2246"/>
                <a:gd name="T81" fmla="*/ 41 h 738"/>
                <a:gd name="T82" fmla="*/ 42 w 2246"/>
                <a:gd name="T83" fmla="*/ 51 h 738"/>
                <a:gd name="T84" fmla="*/ 33 w 2246"/>
                <a:gd name="T85" fmla="*/ 63 h 738"/>
                <a:gd name="T86" fmla="*/ 25 w 2246"/>
                <a:gd name="T87" fmla="*/ 74 h 738"/>
                <a:gd name="T88" fmla="*/ 19 w 2246"/>
                <a:gd name="T89" fmla="*/ 87 h 738"/>
                <a:gd name="T90" fmla="*/ 13 w 2246"/>
                <a:gd name="T91" fmla="*/ 102 h 738"/>
                <a:gd name="T92" fmla="*/ 9 w 2246"/>
                <a:gd name="T93" fmla="*/ 116 h 738"/>
                <a:gd name="T94" fmla="*/ 5 w 2246"/>
                <a:gd name="T95" fmla="*/ 132 h 738"/>
                <a:gd name="T96" fmla="*/ 2 w 2246"/>
                <a:gd name="T97" fmla="*/ 148 h 738"/>
                <a:gd name="T98" fmla="*/ 1 w 2246"/>
                <a:gd name="T99" fmla="*/ 166 h 738"/>
                <a:gd name="T100" fmla="*/ 0 w 2246"/>
                <a:gd name="T101" fmla="*/ 184 h 738"/>
                <a:gd name="T102" fmla="*/ 1 w 2246"/>
                <a:gd name="T103" fmla="*/ 204 h 738"/>
                <a:gd name="T104" fmla="*/ 3 w 2246"/>
                <a:gd name="T105" fmla="*/ 224 h 738"/>
                <a:gd name="T106" fmla="*/ 5 w 2246"/>
                <a:gd name="T107" fmla="*/ 244 h 738"/>
                <a:gd name="T108" fmla="*/ 9 w 2246"/>
                <a:gd name="T109" fmla="*/ 266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46" h="738">
                  <a:moveTo>
                    <a:pt x="9" y="266"/>
                  </a:moveTo>
                  <a:lnTo>
                    <a:pt x="420" y="405"/>
                  </a:lnTo>
                  <a:lnTo>
                    <a:pt x="520" y="498"/>
                  </a:lnTo>
                  <a:lnTo>
                    <a:pt x="1684" y="704"/>
                  </a:lnTo>
                  <a:lnTo>
                    <a:pt x="2212" y="738"/>
                  </a:lnTo>
                  <a:lnTo>
                    <a:pt x="2246" y="691"/>
                  </a:lnTo>
                  <a:lnTo>
                    <a:pt x="1224" y="420"/>
                  </a:lnTo>
                  <a:lnTo>
                    <a:pt x="1172" y="398"/>
                  </a:lnTo>
                  <a:lnTo>
                    <a:pt x="1122" y="376"/>
                  </a:lnTo>
                  <a:lnTo>
                    <a:pt x="1071" y="353"/>
                  </a:lnTo>
                  <a:lnTo>
                    <a:pt x="1020" y="330"/>
                  </a:lnTo>
                  <a:lnTo>
                    <a:pt x="969" y="308"/>
                  </a:lnTo>
                  <a:lnTo>
                    <a:pt x="918" y="285"/>
                  </a:lnTo>
                  <a:lnTo>
                    <a:pt x="867" y="263"/>
                  </a:lnTo>
                  <a:lnTo>
                    <a:pt x="816" y="241"/>
                  </a:lnTo>
                  <a:lnTo>
                    <a:pt x="766" y="217"/>
                  </a:lnTo>
                  <a:lnTo>
                    <a:pt x="714" y="195"/>
                  </a:lnTo>
                  <a:lnTo>
                    <a:pt x="663" y="173"/>
                  </a:lnTo>
                  <a:lnTo>
                    <a:pt x="612" y="151"/>
                  </a:lnTo>
                  <a:lnTo>
                    <a:pt x="561" y="127"/>
                  </a:lnTo>
                  <a:lnTo>
                    <a:pt x="510" y="105"/>
                  </a:lnTo>
                  <a:lnTo>
                    <a:pt x="459" y="83"/>
                  </a:lnTo>
                  <a:lnTo>
                    <a:pt x="409" y="60"/>
                  </a:lnTo>
                  <a:lnTo>
                    <a:pt x="380" y="48"/>
                  </a:lnTo>
                  <a:lnTo>
                    <a:pt x="352" y="37"/>
                  </a:lnTo>
                  <a:lnTo>
                    <a:pt x="325" y="28"/>
                  </a:lnTo>
                  <a:lnTo>
                    <a:pt x="301" y="20"/>
                  </a:lnTo>
                  <a:lnTo>
                    <a:pt x="276" y="14"/>
                  </a:lnTo>
                  <a:lnTo>
                    <a:pt x="253" y="9"/>
                  </a:lnTo>
                  <a:lnTo>
                    <a:pt x="230" y="5"/>
                  </a:lnTo>
                  <a:lnTo>
                    <a:pt x="209" y="2"/>
                  </a:lnTo>
                  <a:lnTo>
                    <a:pt x="189" y="0"/>
                  </a:lnTo>
                  <a:lnTo>
                    <a:pt x="170" y="0"/>
                  </a:lnTo>
                  <a:lnTo>
                    <a:pt x="151" y="1"/>
                  </a:lnTo>
                  <a:lnTo>
                    <a:pt x="134" y="4"/>
                  </a:lnTo>
                  <a:lnTo>
                    <a:pt x="118" y="7"/>
                  </a:lnTo>
                  <a:lnTo>
                    <a:pt x="103" y="12"/>
                  </a:lnTo>
                  <a:lnTo>
                    <a:pt x="89" y="18"/>
                  </a:lnTo>
                  <a:lnTo>
                    <a:pt x="75" y="25"/>
                  </a:lnTo>
                  <a:lnTo>
                    <a:pt x="63" y="32"/>
                  </a:lnTo>
                  <a:lnTo>
                    <a:pt x="52" y="41"/>
                  </a:lnTo>
                  <a:lnTo>
                    <a:pt x="42" y="51"/>
                  </a:lnTo>
                  <a:lnTo>
                    <a:pt x="33" y="63"/>
                  </a:lnTo>
                  <a:lnTo>
                    <a:pt x="25" y="74"/>
                  </a:lnTo>
                  <a:lnTo>
                    <a:pt x="19" y="87"/>
                  </a:lnTo>
                  <a:lnTo>
                    <a:pt x="13" y="102"/>
                  </a:lnTo>
                  <a:lnTo>
                    <a:pt x="9" y="116"/>
                  </a:lnTo>
                  <a:lnTo>
                    <a:pt x="5" y="132"/>
                  </a:lnTo>
                  <a:lnTo>
                    <a:pt x="2" y="148"/>
                  </a:lnTo>
                  <a:lnTo>
                    <a:pt x="1" y="166"/>
                  </a:lnTo>
                  <a:lnTo>
                    <a:pt x="0" y="184"/>
                  </a:lnTo>
                  <a:lnTo>
                    <a:pt x="1" y="204"/>
                  </a:lnTo>
                  <a:lnTo>
                    <a:pt x="3" y="224"/>
                  </a:lnTo>
                  <a:lnTo>
                    <a:pt x="5" y="244"/>
                  </a:lnTo>
                  <a:lnTo>
                    <a:pt x="9" y="266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709" y="2004"/>
              <a:ext cx="189" cy="53"/>
            </a:xfrm>
            <a:custGeom>
              <a:avLst/>
              <a:gdLst>
                <a:gd name="T0" fmla="*/ 13 w 1696"/>
                <a:gd name="T1" fmla="*/ 0 h 482"/>
                <a:gd name="T2" fmla="*/ 816 w 1696"/>
                <a:gd name="T3" fmla="*/ 112 h 482"/>
                <a:gd name="T4" fmla="*/ 1692 w 1696"/>
                <a:gd name="T5" fmla="*/ 417 h 482"/>
                <a:gd name="T6" fmla="*/ 1693 w 1696"/>
                <a:gd name="T7" fmla="*/ 434 h 482"/>
                <a:gd name="T8" fmla="*/ 1694 w 1696"/>
                <a:gd name="T9" fmla="*/ 449 h 482"/>
                <a:gd name="T10" fmla="*/ 1695 w 1696"/>
                <a:gd name="T11" fmla="*/ 466 h 482"/>
                <a:gd name="T12" fmla="*/ 1696 w 1696"/>
                <a:gd name="T13" fmla="*/ 482 h 482"/>
                <a:gd name="T14" fmla="*/ 1640 w 1696"/>
                <a:gd name="T15" fmla="*/ 480 h 482"/>
                <a:gd name="T16" fmla="*/ 1584 w 1696"/>
                <a:gd name="T17" fmla="*/ 476 h 482"/>
                <a:gd name="T18" fmla="*/ 1528 w 1696"/>
                <a:gd name="T19" fmla="*/ 473 h 482"/>
                <a:gd name="T20" fmla="*/ 1473 w 1696"/>
                <a:gd name="T21" fmla="*/ 468 h 482"/>
                <a:gd name="T22" fmla="*/ 1418 w 1696"/>
                <a:gd name="T23" fmla="*/ 464 h 482"/>
                <a:gd name="T24" fmla="*/ 1363 w 1696"/>
                <a:gd name="T25" fmla="*/ 458 h 482"/>
                <a:gd name="T26" fmla="*/ 1308 w 1696"/>
                <a:gd name="T27" fmla="*/ 452 h 482"/>
                <a:gd name="T28" fmla="*/ 1254 w 1696"/>
                <a:gd name="T29" fmla="*/ 445 h 482"/>
                <a:gd name="T30" fmla="*/ 1198 w 1696"/>
                <a:gd name="T31" fmla="*/ 438 h 482"/>
                <a:gd name="T32" fmla="*/ 1145 w 1696"/>
                <a:gd name="T33" fmla="*/ 429 h 482"/>
                <a:gd name="T34" fmla="*/ 1090 w 1696"/>
                <a:gd name="T35" fmla="*/ 422 h 482"/>
                <a:gd name="T36" fmla="*/ 1036 w 1696"/>
                <a:gd name="T37" fmla="*/ 412 h 482"/>
                <a:gd name="T38" fmla="*/ 983 w 1696"/>
                <a:gd name="T39" fmla="*/ 402 h 482"/>
                <a:gd name="T40" fmla="*/ 929 w 1696"/>
                <a:gd name="T41" fmla="*/ 392 h 482"/>
                <a:gd name="T42" fmla="*/ 876 w 1696"/>
                <a:gd name="T43" fmla="*/ 380 h 482"/>
                <a:gd name="T44" fmla="*/ 823 w 1696"/>
                <a:gd name="T45" fmla="*/ 368 h 482"/>
                <a:gd name="T46" fmla="*/ 769 w 1696"/>
                <a:gd name="T47" fmla="*/ 355 h 482"/>
                <a:gd name="T48" fmla="*/ 717 w 1696"/>
                <a:gd name="T49" fmla="*/ 341 h 482"/>
                <a:gd name="T50" fmla="*/ 664 w 1696"/>
                <a:gd name="T51" fmla="*/ 328 h 482"/>
                <a:gd name="T52" fmla="*/ 611 w 1696"/>
                <a:gd name="T53" fmla="*/ 312 h 482"/>
                <a:gd name="T54" fmla="*/ 559 w 1696"/>
                <a:gd name="T55" fmla="*/ 297 h 482"/>
                <a:gd name="T56" fmla="*/ 508 w 1696"/>
                <a:gd name="T57" fmla="*/ 280 h 482"/>
                <a:gd name="T58" fmla="*/ 456 w 1696"/>
                <a:gd name="T59" fmla="*/ 263 h 482"/>
                <a:gd name="T60" fmla="*/ 405 w 1696"/>
                <a:gd name="T61" fmla="*/ 246 h 482"/>
                <a:gd name="T62" fmla="*/ 352 w 1696"/>
                <a:gd name="T63" fmla="*/ 227 h 482"/>
                <a:gd name="T64" fmla="*/ 302 w 1696"/>
                <a:gd name="T65" fmla="*/ 208 h 482"/>
                <a:gd name="T66" fmla="*/ 251 w 1696"/>
                <a:gd name="T67" fmla="*/ 188 h 482"/>
                <a:gd name="T68" fmla="*/ 200 w 1696"/>
                <a:gd name="T69" fmla="*/ 166 h 482"/>
                <a:gd name="T70" fmla="*/ 150 w 1696"/>
                <a:gd name="T71" fmla="*/ 144 h 482"/>
                <a:gd name="T72" fmla="*/ 100 w 1696"/>
                <a:gd name="T73" fmla="*/ 122 h 482"/>
                <a:gd name="T74" fmla="*/ 50 w 1696"/>
                <a:gd name="T75" fmla="*/ 98 h 482"/>
                <a:gd name="T76" fmla="*/ 0 w 1696"/>
                <a:gd name="T77" fmla="*/ 74 h 482"/>
                <a:gd name="T78" fmla="*/ 13 w 1696"/>
                <a:gd name="T79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96" h="482">
                  <a:moveTo>
                    <a:pt x="13" y="0"/>
                  </a:moveTo>
                  <a:lnTo>
                    <a:pt x="816" y="112"/>
                  </a:lnTo>
                  <a:lnTo>
                    <a:pt x="1692" y="417"/>
                  </a:lnTo>
                  <a:lnTo>
                    <a:pt x="1693" y="434"/>
                  </a:lnTo>
                  <a:lnTo>
                    <a:pt x="1694" y="449"/>
                  </a:lnTo>
                  <a:lnTo>
                    <a:pt x="1695" y="466"/>
                  </a:lnTo>
                  <a:lnTo>
                    <a:pt x="1696" y="482"/>
                  </a:lnTo>
                  <a:lnTo>
                    <a:pt x="1640" y="480"/>
                  </a:lnTo>
                  <a:lnTo>
                    <a:pt x="1584" y="476"/>
                  </a:lnTo>
                  <a:lnTo>
                    <a:pt x="1528" y="473"/>
                  </a:lnTo>
                  <a:lnTo>
                    <a:pt x="1473" y="468"/>
                  </a:lnTo>
                  <a:lnTo>
                    <a:pt x="1418" y="464"/>
                  </a:lnTo>
                  <a:lnTo>
                    <a:pt x="1363" y="458"/>
                  </a:lnTo>
                  <a:lnTo>
                    <a:pt x="1308" y="452"/>
                  </a:lnTo>
                  <a:lnTo>
                    <a:pt x="1254" y="445"/>
                  </a:lnTo>
                  <a:lnTo>
                    <a:pt x="1198" y="438"/>
                  </a:lnTo>
                  <a:lnTo>
                    <a:pt x="1145" y="429"/>
                  </a:lnTo>
                  <a:lnTo>
                    <a:pt x="1090" y="422"/>
                  </a:lnTo>
                  <a:lnTo>
                    <a:pt x="1036" y="412"/>
                  </a:lnTo>
                  <a:lnTo>
                    <a:pt x="983" y="402"/>
                  </a:lnTo>
                  <a:lnTo>
                    <a:pt x="929" y="392"/>
                  </a:lnTo>
                  <a:lnTo>
                    <a:pt x="876" y="380"/>
                  </a:lnTo>
                  <a:lnTo>
                    <a:pt x="823" y="368"/>
                  </a:lnTo>
                  <a:lnTo>
                    <a:pt x="769" y="355"/>
                  </a:lnTo>
                  <a:lnTo>
                    <a:pt x="717" y="341"/>
                  </a:lnTo>
                  <a:lnTo>
                    <a:pt x="664" y="328"/>
                  </a:lnTo>
                  <a:lnTo>
                    <a:pt x="611" y="312"/>
                  </a:lnTo>
                  <a:lnTo>
                    <a:pt x="559" y="297"/>
                  </a:lnTo>
                  <a:lnTo>
                    <a:pt x="508" y="280"/>
                  </a:lnTo>
                  <a:lnTo>
                    <a:pt x="456" y="263"/>
                  </a:lnTo>
                  <a:lnTo>
                    <a:pt x="405" y="246"/>
                  </a:lnTo>
                  <a:lnTo>
                    <a:pt x="352" y="227"/>
                  </a:lnTo>
                  <a:lnTo>
                    <a:pt x="302" y="208"/>
                  </a:lnTo>
                  <a:lnTo>
                    <a:pt x="251" y="188"/>
                  </a:lnTo>
                  <a:lnTo>
                    <a:pt x="200" y="166"/>
                  </a:lnTo>
                  <a:lnTo>
                    <a:pt x="150" y="144"/>
                  </a:lnTo>
                  <a:lnTo>
                    <a:pt x="100" y="122"/>
                  </a:lnTo>
                  <a:lnTo>
                    <a:pt x="50" y="98"/>
                  </a:lnTo>
                  <a:lnTo>
                    <a:pt x="0" y="74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682" y="2025"/>
              <a:ext cx="208" cy="179"/>
            </a:xfrm>
            <a:custGeom>
              <a:avLst/>
              <a:gdLst>
                <a:gd name="T0" fmla="*/ 78 w 1868"/>
                <a:gd name="T1" fmla="*/ 30 h 1610"/>
                <a:gd name="T2" fmla="*/ 183 w 1868"/>
                <a:gd name="T3" fmla="*/ 24 h 1610"/>
                <a:gd name="T4" fmla="*/ 274 w 1868"/>
                <a:gd name="T5" fmla="*/ 90 h 1610"/>
                <a:gd name="T6" fmla="*/ 374 w 1868"/>
                <a:gd name="T7" fmla="*/ 148 h 1610"/>
                <a:gd name="T8" fmla="*/ 482 w 1868"/>
                <a:gd name="T9" fmla="*/ 198 h 1610"/>
                <a:gd name="T10" fmla="*/ 597 w 1868"/>
                <a:gd name="T11" fmla="*/ 242 h 1610"/>
                <a:gd name="T12" fmla="*/ 720 w 1868"/>
                <a:gd name="T13" fmla="*/ 278 h 1610"/>
                <a:gd name="T14" fmla="*/ 977 w 1868"/>
                <a:gd name="T15" fmla="*/ 340 h 1610"/>
                <a:gd name="T16" fmla="*/ 1245 w 1868"/>
                <a:gd name="T17" fmla="*/ 392 h 1610"/>
                <a:gd name="T18" fmla="*/ 1863 w 1868"/>
                <a:gd name="T19" fmla="*/ 859 h 1610"/>
                <a:gd name="T20" fmla="*/ 1867 w 1868"/>
                <a:gd name="T21" fmla="*/ 958 h 1610"/>
                <a:gd name="T22" fmla="*/ 1730 w 1868"/>
                <a:gd name="T23" fmla="*/ 891 h 1610"/>
                <a:gd name="T24" fmla="*/ 1626 w 1868"/>
                <a:gd name="T25" fmla="*/ 823 h 1610"/>
                <a:gd name="T26" fmla="*/ 1522 w 1868"/>
                <a:gd name="T27" fmla="*/ 763 h 1610"/>
                <a:gd name="T28" fmla="*/ 1418 w 1868"/>
                <a:gd name="T29" fmla="*/ 710 h 1610"/>
                <a:gd name="T30" fmla="*/ 1314 w 1868"/>
                <a:gd name="T31" fmla="*/ 665 h 1610"/>
                <a:gd name="T32" fmla="*/ 1195 w 1868"/>
                <a:gd name="T33" fmla="*/ 743 h 1610"/>
                <a:gd name="T34" fmla="*/ 1199 w 1868"/>
                <a:gd name="T35" fmla="*/ 833 h 1610"/>
                <a:gd name="T36" fmla="*/ 1254 w 1868"/>
                <a:gd name="T37" fmla="*/ 936 h 1610"/>
                <a:gd name="T38" fmla="*/ 1296 w 1868"/>
                <a:gd name="T39" fmla="*/ 1043 h 1610"/>
                <a:gd name="T40" fmla="*/ 1328 w 1868"/>
                <a:gd name="T41" fmla="*/ 1155 h 1610"/>
                <a:gd name="T42" fmla="*/ 1347 w 1868"/>
                <a:gd name="T43" fmla="*/ 1271 h 1610"/>
                <a:gd name="T44" fmla="*/ 1334 w 1868"/>
                <a:gd name="T45" fmla="*/ 1357 h 1610"/>
                <a:gd name="T46" fmla="*/ 1280 w 1868"/>
                <a:gd name="T47" fmla="*/ 1369 h 1610"/>
                <a:gd name="T48" fmla="*/ 1206 w 1868"/>
                <a:gd name="T49" fmla="*/ 1223 h 1610"/>
                <a:gd name="T50" fmla="*/ 1121 w 1868"/>
                <a:gd name="T51" fmla="*/ 1086 h 1610"/>
                <a:gd name="T52" fmla="*/ 1072 w 1868"/>
                <a:gd name="T53" fmla="*/ 1022 h 1610"/>
                <a:gd name="T54" fmla="*/ 1019 w 1868"/>
                <a:gd name="T55" fmla="*/ 959 h 1610"/>
                <a:gd name="T56" fmla="*/ 961 w 1868"/>
                <a:gd name="T57" fmla="*/ 900 h 1610"/>
                <a:gd name="T58" fmla="*/ 897 w 1868"/>
                <a:gd name="T59" fmla="*/ 846 h 1610"/>
                <a:gd name="T60" fmla="*/ 829 w 1868"/>
                <a:gd name="T61" fmla="*/ 793 h 1610"/>
                <a:gd name="T62" fmla="*/ 754 w 1868"/>
                <a:gd name="T63" fmla="*/ 746 h 1610"/>
                <a:gd name="T64" fmla="*/ 673 w 1868"/>
                <a:gd name="T65" fmla="*/ 721 h 1610"/>
                <a:gd name="T66" fmla="*/ 610 w 1868"/>
                <a:gd name="T67" fmla="*/ 730 h 1610"/>
                <a:gd name="T68" fmla="*/ 547 w 1868"/>
                <a:gd name="T69" fmla="*/ 739 h 1610"/>
                <a:gd name="T70" fmla="*/ 542 w 1868"/>
                <a:gd name="T71" fmla="*/ 793 h 1610"/>
                <a:gd name="T72" fmla="*/ 571 w 1868"/>
                <a:gd name="T73" fmla="*/ 870 h 1610"/>
                <a:gd name="T74" fmla="*/ 593 w 1868"/>
                <a:gd name="T75" fmla="*/ 947 h 1610"/>
                <a:gd name="T76" fmla="*/ 623 w 1868"/>
                <a:gd name="T77" fmla="*/ 1103 h 1610"/>
                <a:gd name="T78" fmla="*/ 638 w 1868"/>
                <a:gd name="T79" fmla="*/ 1260 h 1610"/>
                <a:gd name="T80" fmla="*/ 643 w 1868"/>
                <a:gd name="T81" fmla="*/ 1417 h 1610"/>
                <a:gd name="T82" fmla="*/ 644 w 1868"/>
                <a:gd name="T83" fmla="*/ 1575 h 1610"/>
                <a:gd name="T84" fmla="*/ 576 w 1868"/>
                <a:gd name="T85" fmla="*/ 1601 h 1610"/>
                <a:gd name="T86" fmla="*/ 496 w 1868"/>
                <a:gd name="T87" fmla="*/ 1402 h 1610"/>
                <a:gd name="T88" fmla="*/ 407 w 1868"/>
                <a:gd name="T89" fmla="*/ 1093 h 1610"/>
                <a:gd name="T90" fmla="*/ 312 w 1868"/>
                <a:gd name="T91" fmla="*/ 791 h 1610"/>
                <a:gd name="T92" fmla="*/ 207 w 1868"/>
                <a:gd name="T93" fmla="*/ 502 h 1610"/>
                <a:gd name="T94" fmla="*/ 129 w 1868"/>
                <a:gd name="T95" fmla="*/ 319 h 1610"/>
                <a:gd name="T96" fmla="*/ 67 w 1868"/>
                <a:gd name="T97" fmla="*/ 186 h 1610"/>
                <a:gd name="T98" fmla="*/ 0 w 1868"/>
                <a:gd name="T99" fmla="*/ 60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68" h="1610">
                  <a:moveTo>
                    <a:pt x="0" y="60"/>
                  </a:moveTo>
                  <a:lnTo>
                    <a:pt x="39" y="44"/>
                  </a:lnTo>
                  <a:lnTo>
                    <a:pt x="78" y="30"/>
                  </a:lnTo>
                  <a:lnTo>
                    <a:pt x="116" y="14"/>
                  </a:lnTo>
                  <a:lnTo>
                    <a:pt x="155" y="0"/>
                  </a:lnTo>
                  <a:lnTo>
                    <a:pt x="183" y="24"/>
                  </a:lnTo>
                  <a:lnTo>
                    <a:pt x="212" y="48"/>
                  </a:lnTo>
                  <a:lnTo>
                    <a:pt x="242" y="69"/>
                  </a:lnTo>
                  <a:lnTo>
                    <a:pt x="274" y="90"/>
                  </a:lnTo>
                  <a:lnTo>
                    <a:pt x="306" y="111"/>
                  </a:lnTo>
                  <a:lnTo>
                    <a:pt x="339" y="130"/>
                  </a:lnTo>
                  <a:lnTo>
                    <a:pt x="374" y="148"/>
                  </a:lnTo>
                  <a:lnTo>
                    <a:pt x="409" y="166"/>
                  </a:lnTo>
                  <a:lnTo>
                    <a:pt x="445" y="183"/>
                  </a:lnTo>
                  <a:lnTo>
                    <a:pt x="482" y="198"/>
                  </a:lnTo>
                  <a:lnTo>
                    <a:pt x="520" y="213"/>
                  </a:lnTo>
                  <a:lnTo>
                    <a:pt x="558" y="227"/>
                  </a:lnTo>
                  <a:lnTo>
                    <a:pt x="597" y="242"/>
                  </a:lnTo>
                  <a:lnTo>
                    <a:pt x="637" y="254"/>
                  </a:lnTo>
                  <a:lnTo>
                    <a:pt x="678" y="266"/>
                  </a:lnTo>
                  <a:lnTo>
                    <a:pt x="720" y="278"/>
                  </a:lnTo>
                  <a:lnTo>
                    <a:pt x="804" y="301"/>
                  </a:lnTo>
                  <a:lnTo>
                    <a:pt x="890" y="321"/>
                  </a:lnTo>
                  <a:lnTo>
                    <a:pt x="977" y="340"/>
                  </a:lnTo>
                  <a:lnTo>
                    <a:pt x="1065" y="359"/>
                  </a:lnTo>
                  <a:lnTo>
                    <a:pt x="1155" y="375"/>
                  </a:lnTo>
                  <a:lnTo>
                    <a:pt x="1245" y="392"/>
                  </a:lnTo>
                  <a:lnTo>
                    <a:pt x="1335" y="408"/>
                  </a:lnTo>
                  <a:lnTo>
                    <a:pt x="1425" y="424"/>
                  </a:lnTo>
                  <a:lnTo>
                    <a:pt x="1863" y="859"/>
                  </a:lnTo>
                  <a:lnTo>
                    <a:pt x="1865" y="891"/>
                  </a:lnTo>
                  <a:lnTo>
                    <a:pt x="1866" y="925"/>
                  </a:lnTo>
                  <a:lnTo>
                    <a:pt x="1867" y="958"/>
                  </a:lnTo>
                  <a:lnTo>
                    <a:pt x="1868" y="992"/>
                  </a:lnTo>
                  <a:lnTo>
                    <a:pt x="1799" y="940"/>
                  </a:lnTo>
                  <a:lnTo>
                    <a:pt x="1730" y="891"/>
                  </a:lnTo>
                  <a:lnTo>
                    <a:pt x="1694" y="868"/>
                  </a:lnTo>
                  <a:lnTo>
                    <a:pt x="1660" y="846"/>
                  </a:lnTo>
                  <a:lnTo>
                    <a:pt x="1626" y="823"/>
                  </a:lnTo>
                  <a:lnTo>
                    <a:pt x="1591" y="802"/>
                  </a:lnTo>
                  <a:lnTo>
                    <a:pt x="1557" y="782"/>
                  </a:lnTo>
                  <a:lnTo>
                    <a:pt x="1522" y="763"/>
                  </a:lnTo>
                  <a:lnTo>
                    <a:pt x="1488" y="744"/>
                  </a:lnTo>
                  <a:lnTo>
                    <a:pt x="1452" y="726"/>
                  </a:lnTo>
                  <a:lnTo>
                    <a:pt x="1418" y="710"/>
                  </a:lnTo>
                  <a:lnTo>
                    <a:pt x="1383" y="694"/>
                  </a:lnTo>
                  <a:lnTo>
                    <a:pt x="1349" y="680"/>
                  </a:lnTo>
                  <a:lnTo>
                    <a:pt x="1314" y="665"/>
                  </a:lnTo>
                  <a:lnTo>
                    <a:pt x="1274" y="691"/>
                  </a:lnTo>
                  <a:lnTo>
                    <a:pt x="1234" y="716"/>
                  </a:lnTo>
                  <a:lnTo>
                    <a:pt x="1195" y="743"/>
                  </a:lnTo>
                  <a:lnTo>
                    <a:pt x="1155" y="769"/>
                  </a:lnTo>
                  <a:lnTo>
                    <a:pt x="1178" y="801"/>
                  </a:lnTo>
                  <a:lnTo>
                    <a:pt x="1199" y="833"/>
                  </a:lnTo>
                  <a:lnTo>
                    <a:pt x="1219" y="868"/>
                  </a:lnTo>
                  <a:lnTo>
                    <a:pt x="1236" y="901"/>
                  </a:lnTo>
                  <a:lnTo>
                    <a:pt x="1254" y="936"/>
                  </a:lnTo>
                  <a:lnTo>
                    <a:pt x="1270" y="971"/>
                  </a:lnTo>
                  <a:lnTo>
                    <a:pt x="1284" y="1007"/>
                  </a:lnTo>
                  <a:lnTo>
                    <a:pt x="1296" y="1043"/>
                  </a:lnTo>
                  <a:lnTo>
                    <a:pt x="1309" y="1080"/>
                  </a:lnTo>
                  <a:lnTo>
                    <a:pt x="1319" y="1117"/>
                  </a:lnTo>
                  <a:lnTo>
                    <a:pt x="1328" y="1155"/>
                  </a:lnTo>
                  <a:lnTo>
                    <a:pt x="1335" y="1193"/>
                  </a:lnTo>
                  <a:lnTo>
                    <a:pt x="1342" y="1232"/>
                  </a:lnTo>
                  <a:lnTo>
                    <a:pt x="1347" y="1271"/>
                  </a:lnTo>
                  <a:lnTo>
                    <a:pt x="1351" y="1311"/>
                  </a:lnTo>
                  <a:lnTo>
                    <a:pt x="1353" y="1353"/>
                  </a:lnTo>
                  <a:lnTo>
                    <a:pt x="1334" y="1357"/>
                  </a:lnTo>
                  <a:lnTo>
                    <a:pt x="1317" y="1360"/>
                  </a:lnTo>
                  <a:lnTo>
                    <a:pt x="1298" y="1365"/>
                  </a:lnTo>
                  <a:lnTo>
                    <a:pt x="1280" y="1369"/>
                  </a:lnTo>
                  <a:lnTo>
                    <a:pt x="1256" y="1320"/>
                  </a:lnTo>
                  <a:lnTo>
                    <a:pt x="1232" y="1271"/>
                  </a:lnTo>
                  <a:lnTo>
                    <a:pt x="1206" y="1223"/>
                  </a:lnTo>
                  <a:lnTo>
                    <a:pt x="1180" y="1177"/>
                  </a:lnTo>
                  <a:lnTo>
                    <a:pt x="1151" y="1131"/>
                  </a:lnTo>
                  <a:lnTo>
                    <a:pt x="1121" y="1086"/>
                  </a:lnTo>
                  <a:lnTo>
                    <a:pt x="1104" y="1064"/>
                  </a:lnTo>
                  <a:lnTo>
                    <a:pt x="1089" y="1043"/>
                  </a:lnTo>
                  <a:lnTo>
                    <a:pt x="1072" y="1022"/>
                  </a:lnTo>
                  <a:lnTo>
                    <a:pt x="1054" y="1000"/>
                  </a:lnTo>
                  <a:lnTo>
                    <a:pt x="1036" y="979"/>
                  </a:lnTo>
                  <a:lnTo>
                    <a:pt x="1019" y="959"/>
                  </a:lnTo>
                  <a:lnTo>
                    <a:pt x="1000" y="939"/>
                  </a:lnTo>
                  <a:lnTo>
                    <a:pt x="981" y="920"/>
                  </a:lnTo>
                  <a:lnTo>
                    <a:pt x="961" y="900"/>
                  </a:lnTo>
                  <a:lnTo>
                    <a:pt x="940" y="881"/>
                  </a:lnTo>
                  <a:lnTo>
                    <a:pt x="919" y="863"/>
                  </a:lnTo>
                  <a:lnTo>
                    <a:pt x="897" y="846"/>
                  </a:lnTo>
                  <a:lnTo>
                    <a:pt x="875" y="828"/>
                  </a:lnTo>
                  <a:lnTo>
                    <a:pt x="852" y="810"/>
                  </a:lnTo>
                  <a:lnTo>
                    <a:pt x="829" y="793"/>
                  </a:lnTo>
                  <a:lnTo>
                    <a:pt x="804" y="778"/>
                  </a:lnTo>
                  <a:lnTo>
                    <a:pt x="780" y="762"/>
                  </a:lnTo>
                  <a:lnTo>
                    <a:pt x="754" y="746"/>
                  </a:lnTo>
                  <a:lnTo>
                    <a:pt x="727" y="731"/>
                  </a:lnTo>
                  <a:lnTo>
                    <a:pt x="701" y="716"/>
                  </a:lnTo>
                  <a:lnTo>
                    <a:pt x="673" y="721"/>
                  </a:lnTo>
                  <a:lnTo>
                    <a:pt x="650" y="724"/>
                  </a:lnTo>
                  <a:lnTo>
                    <a:pt x="630" y="727"/>
                  </a:lnTo>
                  <a:lnTo>
                    <a:pt x="610" y="730"/>
                  </a:lnTo>
                  <a:lnTo>
                    <a:pt x="591" y="732"/>
                  </a:lnTo>
                  <a:lnTo>
                    <a:pt x="571" y="735"/>
                  </a:lnTo>
                  <a:lnTo>
                    <a:pt x="547" y="739"/>
                  </a:lnTo>
                  <a:lnTo>
                    <a:pt x="520" y="743"/>
                  </a:lnTo>
                  <a:lnTo>
                    <a:pt x="532" y="768"/>
                  </a:lnTo>
                  <a:lnTo>
                    <a:pt x="542" y="793"/>
                  </a:lnTo>
                  <a:lnTo>
                    <a:pt x="552" y="819"/>
                  </a:lnTo>
                  <a:lnTo>
                    <a:pt x="562" y="844"/>
                  </a:lnTo>
                  <a:lnTo>
                    <a:pt x="571" y="870"/>
                  </a:lnTo>
                  <a:lnTo>
                    <a:pt x="578" y="896"/>
                  </a:lnTo>
                  <a:lnTo>
                    <a:pt x="586" y="921"/>
                  </a:lnTo>
                  <a:lnTo>
                    <a:pt x="593" y="947"/>
                  </a:lnTo>
                  <a:lnTo>
                    <a:pt x="605" y="998"/>
                  </a:lnTo>
                  <a:lnTo>
                    <a:pt x="615" y="1051"/>
                  </a:lnTo>
                  <a:lnTo>
                    <a:pt x="623" y="1103"/>
                  </a:lnTo>
                  <a:lnTo>
                    <a:pt x="630" y="1155"/>
                  </a:lnTo>
                  <a:lnTo>
                    <a:pt x="634" y="1208"/>
                  </a:lnTo>
                  <a:lnTo>
                    <a:pt x="638" y="1260"/>
                  </a:lnTo>
                  <a:lnTo>
                    <a:pt x="641" y="1312"/>
                  </a:lnTo>
                  <a:lnTo>
                    <a:pt x="643" y="1365"/>
                  </a:lnTo>
                  <a:lnTo>
                    <a:pt x="643" y="1417"/>
                  </a:lnTo>
                  <a:lnTo>
                    <a:pt x="644" y="1471"/>
                  </a:lnTo>
                  <a:lnTo>
                    <a:pt x="644" y="1523"/>
                  </a:lnTo>
                  <a:lnTo>
                    <a:pt x="644" y="1575"/>
                  </a:lnTo>
                  <a:lnTo>
                    <a:pt x="622" y="1584"/>
                  </a:lnTo>
                  <a:lnTo>
                    <a:pt x="600" y="1593"/>
                  </a:lnTo>
                  <a:lnTo>
                    <a:pt x="576" y="1601"/>
                  </a:lnTo>
                  <a:lnTo>
                    <a:pt x="554" y="1610"/>
                  </a:lnTo>
                  <a:lnTo>
                    <a:pt x="525" y="1505"/>
                  </a:lnTo>
                  <a:lnTo>
                    <a:pt x="496" y="1402"/>
                  </a:lnTo>
                  <a:lnTo>
                    <a:pt x="467" y="1298"/>
                  </a:lnTo>
                  <a:lnTo>
                    <a:pt x="437" y="1195"/>
                  </a:lnTo>
                  <a:lnTo>
                    <a:pt x="407" y="1093"/>
                  </a:lnTo>
                  <a:lnTo>
                    <a:pt x="376" y="992"/>
                  </a:lnTo>
                  <a:lnTo>
                    <a:pt x="345" y="891"/>
                  </a:lnTo>
                  <a:lnTo>
                    <a:pt x="312" y="791"/>
                  </a:lnTo>
                  <a:lnTo>
                    <a:pt x="278" y="694"/>
                  </a:lnTo>
                  <a:lnTo>
                    <a:pt x="244" y="597"/>
                  </a:lnTo>
                  <a:lnTo>
                    <a:pt x="207" y="502"/>
                  </a:lnTo>
                  <a:lnTo>
                    <a:pt x="169" y="410"/>
                  </a:lnTo>
                  <a:lnTo>
                    <a:pt x="149" y="364"/>
                  </a:lnTo>
                  <a:lnTo>
                    <a:pt x="129" y="319"/>
                  </a:lnTo>
                  <a:lnTo>
                    <a:pt x="109" y="274"/>
                  </a:lnTo>
                  <a:lnTo>
                    <a:pt x="88" y="229"/>
                  </a:lnTo>
                  <a:lnTo>
                    <a:pt x="67" y="186"/>
                  </a:lnTo>
                  <a:lnTo>
                    <a:pt x="46" y="144"/>
                  </a:lnTo>
                  <a:lnTo>
                    <a:pt x="24" y="101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743" y="2122"/>
              <a:ext cx="78" cy="168"/>
            </a:xfrm>
            <a:custGeom>
              <a:avLst/>
              <a:gdLst>
                <a:gd name="T0" fmla="*/ 244 w 705"/>
                <a:gd name="T1" fmla="*/ 35 h 1511"/>
                <a:gd name="T2" fmla="*/ 369 w 705"/>
                <a:gd name="T3" fmla="*/ 145 h 1511"/>
                <a:gd name="T4" fmla="*/ 473 w 705"/>
                <a:gd name="T5" fmla="*/ 258 h 1511"/>
                <a:gd name="T6" fmla="*/ 559 w 705"/>
                <a:gd name="T7" fmla="*/ 375 h 1511"/>
                <a:gd name="T8" fmla="*/ 623 w 705"/>
                <a:gd name="T9" fmla="*/ 497 h 1511"/>
                <a:gd name="T10" fmla="*/ 670 w 705"/>
                <a:gd name="T11" fmla="*/ 624 h 1511"/>
                <a:gd name="T12" fmla="*/ 696 w 705"/>
                <a:gd name="T13" fmla="*/ 755 h 1511"/>
                <a:gd name="T14" fmla="*/ 705 w 705"/>
                <a:gd name="T15" fmla="*/ 892 h 1511"/>
                <a:gd name="T16" fmla="*/ 696 w 705"/>
                <a:gd name="T17" fmla="*/ 1036 h 1511"/>
                <a:gd name="T18" fmla="*/ 670 w 705"/>
                <a:gd name="T19" fmla="*/ 1184 h 1511"/>
                <a:gd name="T20" fmla="*/ 625 w 705"/>
                <a:gd name="T21" fmla="*/ 1340 h 1511"/>
                <a:gd name="T22" fmla="*/ 562 w 705"/>
                <a:gd name="T23" fmla="*/ 1332 h 1511"/>
                <a:gd name="T24" fmla="*/ 578 w 705"/>
                <a:gd name="T25" fmla="*/ 1179 h 1511"/>
                <a:gd name="T26" fmla="*/ 582 w 705"/>
                <a:gd name="T27" fmla="*/ 1028 h 1511"/>
                <a:gd name="T28" fmla="*/ 576 w 705"/>
                <a:gd name="T29" fmla="*/ 931 h 1511"/>
                <a:gd name="T30" fmla="*/ 566 w 705"/>
                <a:gd name="T31" fmla="*/ 861 h 1511"/>
                <a:gd name="T32" fmla="*/ 550 w 705"/>
                <a:gd name="T33" fmla="*/ 792 h 1511"/>
                <a:gd name="T34" fmla="*/ 525 w 705"/>
                <a:gd name="T35" fmla="*/ 725 h 1511"/>
                <a:gd name="T36" fmla="*/ 494 w 705"/>
                <a:gd name="T37" fmla="*/ 660 h 1511"/>
                <a:gd name="T38" fmla="*/ 457 w 705"/>
                <a:gd name="T39" fmla="*/ 620 h 1511"/>
                <a:gd name="T40" fmla="*/ 430 w 705"/>
                <a:gd name="T41" fmla="*/ 631 h 1511"/>
                <a:gd name="T42" fmla="*/ 426 w 705"/>
                <a:gd name="T43" fmla="*/ 717 h 1511"/>
                <a:gd name="T44" fmla="*/ 414 w 705"/>
                <a:gd name="T45" fmla="*/ 803 h 1511"/>
                <a:gd name="T46" fmla="*/ 393 w 705"/>
                <a:gd name="T47" fmla="*/ 889 h 1511"/>
                <a:gd name="T48" fmla="*/ 364 w 705"/>
                <a:gd name="T49" fmla="*/ 972 h 1511"/>
                <a:gd name="T50" fmla="*/ 329 w 705"/>
                <a:gd name="T51" fmla="*/ 1056 h 1511"/>
                <a:gd name="T52" fmla="*/ 257 w 705"/>
                <a:gd name="T53" fmla="*/ 1193 h 1511"/>
                <a:gd name="T54" fmla="*/ 160 w 705"/>
                <a:gd name="T55" fmla="*/ 1355 h 1511"/>
                <a:gd name="T56" fmla="*/ 56 w 705"/>
                <a:gd name="T57" fmla="*/ 1511 h 1511"/>
                <a:gd name="T58" fmla="*/ 32 w 705"/>
                <a:gd name="T59" fmla="*/ 1427 h 1511"/>
                <a:gd name="T60" fmla="*/ 74 w 705"/>
                <a:gd name="T61" fmla="*/ 1344 h 1511"/>
                <a:gd name="T62" fmla="*/ 111 w 705"/>
                <a:gd name="T63" fmla="*/ 1260 h 1511"/>
                <a:gd name="T64" fmla="*/ 143 w 705"/>
                <a:gd name="T65" fmla="*/ 1174 h 1511"/>
                <a:gd name="T66" fmla="*/ 170 w 705"/>
                <a:gd name="T67" fmla="*/ 1087 h 1511"/>
                <a:gd name="T68" fmla="*/ 197 w 705"/>
                <a:gd name="T69" fmla="*/ 968 h 1511"/>
                <a:gd name="T70" fmla="*/ 224 w 705"/>
                <a:gd name="T71" fmla="*/ 785 h 1511"/>
                <a:gd name="T72" fmla="*/ 233 w 705"/>
                <a:gd name="T73" fmla="*/ 597 h 1511"/>
                <a:gd name="T74" fmla="*/ 231 w 705"/>
                <a:gd name="T75" fmla="*/ 464 h 1511"/>
                <a:gd name="T76" fmla="*/ 222 w 705"/>
                <a:gd name="T77" fmla="*/ 365 h 1511"/>
                <a:gd name="T78" fmla="*/ 206 w 705"/>
                <a:gd name="T79" fmla="*/ 268 h 1511"/>
                <a:gd name="T80" fmla="*/ 181 w 705"/>
                <a:gd name="T81" fmla="*/ 173 h 1511"/>
                <a:gd name="T82" fmla="*/ 147 w 705"/>
                <a:gd name="T83" fmla="*/ 81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05" h="1511">
                  <a:moveTo>
                    <a:pt x="121" y="21"/>
                  </a:moveTo>
                  <a:lnTo>
                    <a:pt x="197" y="0"/>
                  </a:lnTo>
                  <a:lnTo>
                    <a:pt x="244" y="35"/>
                  </a:lnTo>
                  <a:lnTo>
                    <a:pt x="287" y="71"/>
                  </a:lnTo>
                  <a:lnTo>
                    <a:pt x="330" y="108"/>
                  </a:lnTo>
                  <a:lnTo>
                    <a:pt x="369" y="145"/>
                  </a:lnTo>
                  <a:lnTo>
                    <a:pt x="406" y="182"/>
                  </a:lnTo>
                  <a:lnTo>
                    <a:pt x="441" y="219"/>
                  </a:lnTo>
                  <a:lnTo>
                    <a:pt x="473" y="258"/>
                  </a:lnTo>
                  <a:lnTo>
                    <a:pt x="504" y="296"/>
                  </a:lnTo>
                  <a:lnTo>
                    <a:pt x="532" y="335"/>
                  </a:lnTo>
                  <a:lnTo>
                    <a:pt x="559" y="375"/>
                  </a:lnTo>
                  <a:lnTo>
                    <a:pt x="582" y="415"/>
                  </a:lnTo>
                  <a:lnTo>
                    <a:pt x="604" y="455"/>
                  </a:lnTo>
                  <a:lnTo>
                    <a:pt x="623" y="497"/>
                  </a:lnTo>
                  <a:lnTo>
                    <a:pt x="641" y="539"/>
                  </a:lnTo>
                  <a:lnTo>
                    <a:pt x="656" y="580"/>
                  </a:lnTo>
                  <a:lnTo>
                    <a:pt x="670" y="624"/>
                  </a:lnTo>
                  <a:lnTo>
                    <a:pt x="681" y="667"/>
                  </a:lnTo>
                  <a:lnTo>
                    <a:pt x="690" y="711"/>
                  </a:lnTo>
                  <a:lnTo>
                    <a:pt x="696" y="755"/>
                  </a:lnTo>
                  <a:lnTo>
                    <a:pt x="702" y="801"/>
                  </a:lnTo>
                  <a:lnTo>
                    <a:pt x="704" y="847"/>
                  </a:lnTo>
                  <a:lnTo>
                    <a:pt x="705" y="892"/>
                  </a:lnTo>
                  <a:lnTo>
                    <a:pt x="704" y="939"/>
                  </a:lnTo>
                  <a:lnTo>
                    <a:pt x="702" y="987"/>
                  </a:lnTo>
                  <a:lnTo>
                    <a:pt x="696" y="1036"/>
                  </a:lnTo>
                  <a:lnTo>
                    <a:pt x="690" y="1084"/>
                  </a:lnTo>
                  <a:lnTo>
                    <a:pt x="681" y="1134"/>
                  </a:lnTo>
                  <a:lnTo>
                    <a:pt x="670" y="1184"/>
                  </a:lnTo>
                  <a:lnTo>
                    <a:pt x="658" y="1235"/>
                  </a:lnTo>
                  <a:lnTo>
                    <a:pt x="642" y="1288"/>
                  </a:lnTo>
                  <a:lnTo>
                    <a:pt x="625" y="1340"/>
                  </a:lnTo>
                  <a:lnTo>
                    <a:pt x="608" y="1393"/>
                  </a:lnTo>
                  <a:lnTo>
                    <a:pt x="556" y="1385"/>
                  </a:lnTo>
                  <a:lnTo>
                    <a:pt x="562" y="1332"/>
                  </a:lnTo>
                  <a:lnTo>
                    <a:pt x="568" y="1281"/>
                  </a:lnTo>
                  <a:lnTo>
                    <a:pt x="573" y="1230"/>
                  </a:lnTo>
                  <a:lnTo>
                    <a:pt x="578" y="1179"/>
                  </a:lnTo>
                  <a:lnTo>
                    <a:pt x="581" y="1128"/>
                  </a:lnTo>
                  <a:lnTo>
                    <a:pt x="582" y="1078"/>
                  </a:lnTo>
                  <a:lnTo>
                    <a:pt x="582" y="1028"/>
                  </a:lnTo>
                  <a:lnTo>
                    <a:pt x="581" y="980"/>
                  </a:lnTo>
                  <a:lnTo>
                    <a:pt x="579" y="956"/>
                  </a:lnTo>
                  <a:lnTo>
                    <a:pt x="576" y="931"/>
                  </a:lnTo>
                  <a:lnTo>
                    <a:pt x="574" y="908"/>
                  </a:lnTo>
                  <a:lnTo>
                    <a:pt x="570" y="884"/>
                  </a:lnTo>
                  <a:lnTo>
                    <a:pt x="566" y="861"/>
                  </a:lnTo>
                  <a:lnTo>
                    <a:pt x="561" y="838"/>
                  </a:lnTo>
                  <a:lnTo>
                    <a:pt x="555" y="814"/>
                  </a:lnTo>
                  <a:lnTo>
                    <a:pt x="550" y="792"/>
                  </a:lnTo>
                  <a:lnTo>
                    <a:pt x="542" y="770"/>
                  </a:lnTo>
                  <a:lnTo>
                    <a:pt x="534" y="747"/>
                  </a:lnTo>
                  <a:lnTo>
                    <a:pt x="525" y="725"/>
                  </a:lnTo>
                  <a:lnTo>
                    <a:pt x="516" y="703"/>
                  </a:lnTo>
                  <a:lnTo>
                    <a:pt x="505" y="682"/>
                  </a:lnTo>
                  <a:lnTo>
                    <a:pt x="494" y="660"/>
                  </a:lnTo>
                  <a:lnTo>
                    <a:pt x="481" y="639"/>
                  </a:lnTo>
                  <a:lnTo>
                    <a:pt x="467" y="618"/>
                  </a:lnTo>
                  <a:lnTo>
                    <a:pt x="457" y="620"/>
                  </a:lnTo>
                  <a:lnTo>
                    <a:pt x="449" y="625"/>
                  </a:lnTo>
                  <a:lnTo>
                    <a:pt x="440" y="628"/>
                  </a:lnTo>
                  <a:lnTo>
                    <a:pt x="430" y="631"/>
                  </a:lnTo>
                  <a:lnTo>
                    <a:pt x="430" y="660"/>
                  </a:lnTo>
                  <a:lnTo>
                    <a:pt x="429" y="688"/>
                  </a:lnTo>
                  <a:lnTo>
                    <a:pt x="426" y="717"/>
                  </a:lnTo>
                  <a:lnTo>
                    <a:pt x="423" y="746"/>
                  </a:lnTo>
                  <a:lnTo>
                    <a:pt x="420" y="775"/>
                  </a:lnTo>
                  <a:lnTo>
                    <a:pt x="414" y="803"/>
                  </a:lnTo>
                  <a:lnTo>
                    <a:pt x="407" y="832"/>
                  </a:lnTo>
                  <a:lnTo>
                    <a:pt x="401" y="860"/>
                  </a:lnTo>
                  <a:lnTo>
                    <a:pt x="393" y="889"/>
                  </a:lnTo>
                  <a:lnTo>
                    <a:pt x="384" y="917"/>
                  </a:lnTo>
                  <a:lnTo>
                    <a:pt x="374" y="945"/>
                  </a:lnTo>
                  <a:lnTo>
                    <a:pt x="364" y="972"/>
                  </a:lnTo>
                  <a:lnTo>
                    <a:pt x="353" y="1000"/>
                  </a:lnTo>
                  <a:lnTo>
                    <a:pt x="341" y="1028"/>
                  </a:lnTo>
                  <a:lnTo>
                    <a:pt x="329" y="1056"/>
                  </a:lnTo>
                  <a:lnTo>
                    <a:pt x="315" y="1084"/>
                  </a:lnTo>
                  <a:lnTo>
                    <a:pt x="287" y="1138"/>
                  </a:lnTo>
                  <a:lnTo>
                    <a:pt x="257" y="1193"/>
                  </a:lnTo>
                  <a:lnTo>
                    <a:pt x="226" y="1248"/>
                  </a:lnTo>
                  <a:lnTo>
                    <a:pt x="194" y="1301"/>
                  </a:lnTo>
                  <a:lnTo>
                    <a:pt x="160" y="1355"/>
                  </a:lnTo>
                  <a:lnTo>
                    <a:pt x="125" y="1407"/>
                  </a:lnTo>
                  <a:lnTo>
                    <a:pt x="91" y="1459"/>
                  </a:lnTo>
                  <a:lnTo>
                    <a:pt x="56" y="1511"/>
                  </a:lnTo>
                  <a:lnTo>
                    <a:pt x="0" y="1482"/>
                  </a:lnTo>
                  <a:lnTo>
                    <a:pt x="16" y="1454"/>
                  </a:lnTo>
                  <a:lnTo>
                    <a:pt x="32" y="1427"/>
                  </a:lnTo>
                  <a:lnTo>
                    <a:pt x="46" y="1399"/>
                  </a:lnTo>
                  <a:lnTo>
                    <a:pt x="60" y="1371"/>
                  </a:lnTo>
                  <a:lnTo>
                    <a:pt x="74" y="1344"/>
                  </a:lnTo>
                  <a:lnTo>
                    <a:pt x="86" y="1316"/>
                  </a:lnTo>
                  <a:lnTo>
                    <a:pt x="98" y="1288"/>
                  </a:lnTo>
                  <a:lnTo>
                    <a:pt x="111" y="1260"/>
                  </a:lnTo>
                  <a:lnTo>
                    <a:pt x="122" y="1231"/>
                  </a:lnTo>
                  <a:lnTo>
                    <a:pt x="133" y="1203"/>
                  </a:lnTo>
                  <a:lnTo>
                    <a:pt x="143" y="1174"/>
                  </a:lnTo>
                  <a:lnTo>
                    <a:pt x="152" y="1145"/>
                  </a:lnTo>
                  <a:lnTo>
                    <a:pt x="161" y="1116"/>
                  </a:lnTo>
                  <a:lnTo>
                    <a:pt x="170" y="1087"/>
                  </a:lnTo>
                  <a:lnTo>
                    <a:pt x="177" y="1057"/>
                  </a:lnTo>
                  <a:lnTo>
                    <a:pt x="184" y="1028"/>
                  </a:lnTo>
                  <a:lnTo>
                    <a:pt x="197" y="968"/>
                  </a:lnTo>
                  <a:lnTo>
                    <a:pt x="208" y="908"/>
                  </a:lnTo>
                  <a:lnTo>
                    <a:pt x="217" y="848"/>
                  </a:lnTo>
                  <a:lnTo>
                    <a:pt x="224" y="785"/>
                  </a:lnTo>
                  <a:lnTo>
                    <a:pt x="229" y="723"/>
                  </a:lnTo>
                  <a:lnTo>
                    <a:pt x="232" y="660"/>
                  </a:lnTo>
                  <a:lnTo>
                    <a:pt x="233" y="597"/>
                  </a:lnTo>
                  <a:lnTo>
                    <a:pt x="232" y="532"/>
                  </a:lnTo>
                  <a:lnTo>
                    <a:pt x="232" y="498"/>
                  </a:lnTo>
                  <a:lnTo>
                    <a:pt x="231" y="464"/>
                  </a:lnTo>
                  <a:lnTo>
                    <a:pt x="229" y="431"/>
                  </a:lnTo>
                  <a:lnTo>
                    <a:pt x="226" y="397"/>
                  </a:lnTo>
                  <a:lnTo>
                    <a:pt x="222" y="365"/>
                  </a:lnTo>
                  <a:lnTo>
                    <a:pt x="217" y="333"/>
                  </a:lnTo>
                  <a:lnTo>
                    <a:pt x="213" y="301"/>
                  </a:lnTo>
                  <a:lnTo>
                    <a:pt x="206" y="268"/>
                  </a:lnTo>
                  <a:lnTo>
                    <a:pt x="198" y="236"/>
                  </a:lnTo>
                  <a:lnTo>
                    <a:pt x="191" y="205"/>
                  </a:lnTo>
                  <a:lnTo>
                    <a:pt x="181" y="173"/>
                  </a:lnTo>
                  <a:lnTo>
                    <a:pt x="171" y="142"/>
                  </a:lnTo>
                  <a:lnTo>
                    <a:pt x="160" y="111"/>
                  </a:lnTo>
                  <a:lnTo>
                    <a:pt x="147" y="81"/>
                  </a:lnTo>
                  <a:lnTo>
                    <a:pt x="134" y="51"/>
                  </a:lnTo>
                  <a:lnTo>
                    <a:pt x="121" y="21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834" y="2119"/>
              <a:ext cx="48" cy="121"/>
            </a:xfrm>
            <a:custGeom>
              <a:avLst/>
              <a:gdLst>
                <a:gd name="T0" fmla="*/ 51 w 433"/>
                <a:gd name="T1" fmla="*/ 0 h 1090"/>
                <a:gd name="T2" fmla="*/ 0 w 433"/>
                <a:gd name="T3" fmla="*/ 69 h 1090"/>
                <a:gd name="T4" fmla="*/ 103 w 433"/>
                <a:gd name="T5" fmla="*/ 219 h 1090"/>
                <a:gd name="T6" fmla="*/ 55 w 433"/>
                <a:gd name="T7" fmla="*/ 717 h 1090"/>
                <a:gd name="T8" fmla="*/ 331 w 433"/>
                <a:gd name="T9" fmla="*/ 1090 h 1090"/>
                <a:gd name="T10" fmla="*/ 343 w 433"/>
                <a:gd name="T11" fmla="*/ 558 h 1090"/>
                <a:gd name="T12" fmla="*/ 433 w 433"/>
                <a:gd name="T13" fmla="*/ 240 h 1090"/>
                <a:gd name="T14" fmla="*/ 51 w 433"/>
                <a:gd name="T15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3" h="1090">
                  <a:moveTo>
                    <a:pt x="51" y="0"/>
                  </a:moveTo>
                  <a:lnTo>
                    <a:pt x="0" y="69"/>
                  </a:lnTo>
                  <a:lnTo>
                    <a:pt x="103" y="219"/>
                  </a:lnTo>
                  <a:lnTo>
                    <a:pt x="55" y="717"/>
                  </a:lnTo>
                  <a:lnTo>
                    <a:pt x="331" y="1090"/>
                  </a:lnTo>
                  <a:lnTo>
                    <a:pt x="343" y="558"/>
                  </a:lnTo>
                  <a:lnTo>
                    <a:pt x="433" y="240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665" y="2221"/>
              <a:ext cx="201" cy="213"/>
            </a:xfrm>
            <a:custGeom>
              <a:avLst/>
              <a:gdLst>
                <a:gd name="T0" fmla="*/ 1798 w 1812"/>
                <a:gd name="T1" fmla="*/ 437 h 1910"/>
                <a:gd name="T2" fmla="*/ 1740 w 1812"/>
                <a:gd name="T3" fmla="*/ 831 h 1910"/>
                <a:gd name="T4" fmla="*/ 1675 w 1812"/>
                <a:gd name="T5" fmla="*/ 1223 h 1910"/>
                <a:gd name="T6" fmla="*/ 1613 w 1812"/>
                <a:gd name="T7" fmla="*/ 1615 h 1910"/>
                <a:gd name="T8" fmla="*/ 1476 w 1812"/>
                <a:gd name="T9" fmla="*/ 1884 h 1910"/>
                <a:gd name="T10" fmla="*/ 1492 w 1812"/>
                <a:gd name="T11" fmla="*/ 1625 h 1910"/>
                <a:gd name="T12" fmla="*/ 1515 w 1812"/>
                <a:gd name="T13" fmla="*/ 1366 h 1910"/>
                <a:gd name="T14" fmla="*/ 1523 w 1812"/>
                <a:gd name="T15" fmla="*/ 1109 h 1910"/>
                <a:gd name="T16" fmla="*/ 1514 w 1812"/>
                <a:gd name="T17" fmla="*/ 980 h 1910"/>
                <a:gd name="T18" fmla="*/ 1493 w 1812"/>
                <a:gd name="T19" fmla="*/ 853 h 1910"/>
                <a:gd name="T20" fmla="*/ 1390 w 1812"/>
                <a:gd name="T21" fmla="*/ 970 h 1910"/>
                <a:gd name="T22" fmla="*/ 1332 w 1812"/>
                <a:gd name="T23" fmla="*/ 1112 h 1910"/>
                <a:gd name="T24" fmla="*/ 1258 w 1812"/>
                <a:gd name="T25" fmla="*/ 1239 h 1910"/>
                <a:gd name="T26" fmla="*/ 1170 w 1812"/>
                <a:gd name="T27" fmla="*/ 1353 h 1910"/>
                <a:gd name="T28" fmla="*/ 1070 w 1812"/>
                <a:gd name="T29" fmla="*/ 1455 h 1910"/>
                <a:gd name="T30" fmla="*/ 959 w 1812"/>
                <a:gd name="T31" fmla="*/ 1545 h 1910"/>
                <a:gd name="T32" fmla="*/ 839 w 1812"/>
                <a:gd name="T33" fmla="*/ 1626 h 1910"/>
                <a:gd name="T34" fmla="*/ 563 w 1812"/>
                <a:gd name="T35" fmla="*/ 1653 h 1910"/>
                <a:gd name="T36" fmla="*/ 685 w 1812"/>
                <a:gd name="T37" fmla="*/ 1521 h 1910"/>
                <a:gd name="T38" fmla="*/ 789 w 1812"/>
                <a:gd name="T39" fmla="*/ 1382 h 1910"/>
                <a:gd name="T40" fmla="*/ 876 w 1812"/>
                <a:gd name="T41" fmla="*/ 1235 h 1910"/>
                <a:gd name="T42" fmla="*/ 940 w 1812"/>
                <a:gd name="T43" fmla="*/ 1078 h 1910"/>
                <a:gd name="T44" fmla="*/ 798 w 1812"/>
                <a:gd name="T45" fmla="*/ 1080 h 1910"/>
                <a:gd name="T46" fmla="*/ 702 w 1812"/>
                <a:gd name="T47" fmla="*/ 1147 h 1910"/>
                <a:gd name="T48" fmla="*/ 601 w 1812"/>
                <a:gd name="T49" fmla="*/ 1197 h 1910"/>
                <a:gd name="T50" fmla="*/ 495 w 1812"/>
                <a:gd name="T51" fmla="*/ 1233 h 1910"/>
                <a:gd name="T52" fmla="*/ 385 w 1812"/>
                <a:gd name="T53" fmla="*/ 1253 h 1910"/>
                <a:gd name="T54" fmla="*/ 270 w 1812"/>
                <a:gd name="T55" fmla="*/ 1258 h 1910"/>
                <a:gd name="T56" fmla="*/ 152 w 1812"/>
                <a:gd name="T57" fmla="*/ 1252 h 1910"/>
                <a:gd name="T58" fmla="*/ 31 w 1812"/>
                <a:gd name="T59" fmla="*/ 1234 h 1910"/>
                <a:gd name="T60" fmla="*/ 101 w 1812"/>
                <a:gd name="T61" fmla="*/ 1119 h 1910"/>
                <a:gd name="T62" fmla="*/ 282 w 1812"/>
                <a:gd name="T63" fmla="*/ 1079 h 1910"/>
                <a:gd name="T64" fmla="*/ 458 w 1812"/>
                <a:gd name="T65" fmla="*/ 1005 h 1910"/>
                <a:gd name="T66" fmla="*/ 621 w 1812"/>
                <a:gd name="T67" fmla="*/ 903 h 1910"/>
                <a:gd name="T68" fmla="*/ 768 w 1812"/>
                <a:gd name="T69" fmla="*/ 775 h 1910"/>
                <a:gd name="T70" fmla="*/ 896 w 1812"/>
                <a:gd name="T71" fmla="*/ 628 h 1910"/>
                <a:gd name="T72" fmla="*/ 997 w 1812"/>
                <a:gd name="T73" fmla="*/ 466 h 1910"/>
                <a:gd name="T74" fmla="*/ 1070 w 1812"/>
                <a:gd name="T75" fmla="*/ 295 h 1910"/>
                <a:gd name="T76" fmla="*/ 1181 w 1812"/>
                <a:gd name="T77" fmla="*/ 243 h 1910"/>
                <a:gd name="T78" fmla="*/ 1191 w 1812"/>
                <a:gd name="T79" fmla="*/ 407 h 1910"/>
                <a:gd name="T80" fmla="*/ 1184 w 1812"/>
                <a:gd name="T81" fmla="*/ 571 h 1910"/>
                <a:gd name="T82" fmla="*/ 1161 w 1812"/>
                <a:gd name="T83" fmla="*/ 736 h 1910"/>
                <a:gd name="T84" fmla="*/ 1202 w 1812"/>
                <a:gd name="T85" fmla="*/ 858 h 1910"/>
                <a:gd name="T86" fmla="*/ 1284 w 1812"/>
                <a:gd name="T87" fmla="*/ 764 h 1910"/>
                <a:gd name="T88" fmla="*/ 1354 w 1812"/>
                <a:gd name="T89" fmla="*/ 666 h 1910"/>
                <a:gd name="T90" fmla="*/ 1415 w 1812"/>
                <a:gd name="T91" fmla="*/ 564 h 1910"/>
                <a:gd name="T92" fmla="*/ 1464 w 1812"/>
                <a:gd name="T93" fmla="*/ 459 h 1910"/>
                <a:gd name="T94" fmla="*/ 1502 w 1812"/>
                <a:gd name="T95" fmla="*/ 350 h 1910"/>
                <a:gd name="T96" fmla="*/ 1526 w 1812"/>
                <a:gd name="T97" fmla="*/ 238 h 1910"/>
                <a:gd name="T98" fmla="*/ 1538 w 1812"/>
                <a:gd name="T99" fmla="*/ 121 h 1910"/>
                <a:gd name="T100" fmla="*/ 1537 w 1812"/>
                <a:gd name="T101" fmla="*/ 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12" h="1910">
                  <a:moveTo>
                    <a:pt x="1537" y="0"/>
                  </a:moveTo>
                  <a:lnTo>
                    <a:pt x="1618" y="4"/>
                  </a:lnTo>
                  <a:lnTo>
                    <a:pt x="1812" y="339"/>
                  </a:lnTo>
                  <a:lnTo>
                    <a:pt x="1798" y="437"/>
                  </a:lnTo>
                  <a:lnTo>
                    <a:pt x="1784" y="536"/>
                  </a:lnTo>
                  <a:lnTo>
                    <a:pt x="1770" y="634"/>
                  </a:lnTo>
                  <a:lnTo>
                    <a:pt x="1755" y="732"/>
                  </a:lnTo>
                  <a:lnTo>
                    <a:pt x="1740" y="831"/>
                  </a:lnTo>
                  <a:lnTo>
                    <a:pt x="1724" y="929"/>
                  </a:lnTo>
                  <a:lnTo>
                    <a:pt x="1707" y="1027"/>
                  </a:lnTo>
                  <a:lnTo>
                    <a:pt x="1692" y="1125"/>
                  </a:lnTo>
                  <a:lnTo>
                    <a:pt x="1675" y="1223"/>
                  </a:lnTo>
                  <a:lnTo>
                    <a:pt x="1659" y="1321"/>
                  </a:lnTo>
                  <a:lnTo>
                    <a:pt x="1644" y="1419"/>
                  </a:lnTo>
                  <a:lnTo>
                    <a:pt x="1628" y="1517"/>
                  </a:lnTo>
                  <a:lnTo>
                    <a:pt x="1613" y="1615"/>
                  </a:lnTo>
                  <a:lnTo>
                    <a:pt x="1598" y="1713"/>
                  </a:lnTo>
                  <a:lnTo>
                    <a:pt x="1584" y="1812"/>
                  </a:lnTo>
                  <a:lnTo>
                    <a:pt x="1572" y="1910"/>
                  </a:lnTo>
                  <a:lnTo>
                    <a:pt x="1476" y="1884"/>
                  </a:lnTo>
                  <a:lnTo>
                    <a:pt x="1477" y="1819"/>
                  </a:lnTo>
                  <a:lnTo>
                    <a:pt x="1482" y="1754"/>
                  </a:lnTo>
                  <a:lnTo>
                    <a:pt x="1486" y="1690"/>
                  </a:lnTo>
                  <a:lnTo>
                    <a:pt x="1492" y="1625"/>
                  </a:lnTo>
                  <a:lnTo>
                    <a:pt x="1497" y="1560"/>
                  </a:lnTo>
                  <a:lnTo>
                    <a:pt x="1504" y="1496"/>
                  </a:lnTo>
                  <a:lnTo>
                    <a:pt x="1509" y="1431"/>
                  </a:lnTo>
                  <a:lnTo>
                    <a:pt x="1515" y="1366"/>
                  </a:lnTo>
                  <a:lnTo>
                    <a:pt x="1519" y="1302"/>
                  </a:lnTo>
                  <a:lnTo>
                    <a:pt x="1523" y="1237"/>
                  </a:lnTo>
                  <a:lnTo>
                    <a:pt x="1524" y="1173"/>
                  </a:lnTo>
                  <a:lnTo>
                    <a:pt x="1523" y="1109"/>
                  </a:lnTo>
                  <a:lnTo>
                    <a:pt x="1522" y="1077"/>
                  </a:lnTo>
                  <a:lnTo>
                    <a:pt x="1519" y="1044"/>
                  </a:lnTo>
                  <a:lnTo>
                    <a:pt x="1517" y="1012"/>
                  </a:lnTo>
                  <a:lnTo>
                    <a:pt x="1514" y="980"/>
                  </a:lnTo>
                  <a:lnTo>
                    <a:pt x="1511" y="949"/>
                  </a:lnTo>
                  <a:lnTo>
                    <a:pt x="1505" y="916"/>
                  </a:lnTo>
                  <a:lnTo>
                    <a:pt x="1499" y="884"/>
                  </a:lnTo>
                  <a:lnTo>
                    <a:pt x="1493" y="853"/>
                  </a:lnTo>
                  <a:lnTo>
                    <a:pt x="1424" y="853"/>
                  </a:lnTo>
                  <a:lnTo>
                    <a:pt x="1414" y="893"/>
                  </a:lnTo>
                  <a:lnTo>
                    <a:pt x="1403" y="932"/>
                  </a:lnTo>
                  <a:lnTo>
                    <a:pt x="1390" y="970"/>
                  </a:lnTo>
                  <a:lnTo>
                    <a:pt x="1378" y="1008"/>
                  </a:lnTo>
                  <a:lnTo>
                    <a:pt x="1364" y="1043"/>
                  </a:lnTo>
                  <a:lnTo>
                    <a:pt x="1348" y="1079"/>
                  </a:lnTo>
                  <a:lnTo>
                    <a:pt x="1332" y="1112"/>
                  </a:lnTo>
                  <a:lnTo>
                    <a:pt x="1315" y="1146"/>
                  </a:lnTo>
                  <a:lnTo>
                    <a:pt x="1297" y="1178"/>
                  </a:lnTo>
                  <a:lnTo>
                    <a:pt x="1278" y="1209"/>
                  </a:lnTo>
                  <a:lnTo>
                    <a:pt x="1258" y="1239"/>
                  </a:lnTo>
                  <a:lnTo>
                    <a:pt x="1237" y="1270"/>
                  </a:lnTo>
                  <a:lnTo>
                    <a:pt x="1216" y="1299"/>
                  </a:lnTo>
                  <a:lnTo>
                    <a:pt x="1193" y="1326"/>
                  </a:lnTo>
                  <a:lnTo>
                    <a:pt x="1170" y="1353"/>
                  </a:lnTo>
                  <a:lnTo>
                    <a:pt x="1146" y="1380"/>
                  </a:lnTo>
                  <a:lnTo>
                    <a:pt x="1121" y="1405"/>
                  </a:lnTo>
                  <a:lnTo>
                    <a:pt x="1096" y="1430"/>
                  </a:lnTo>
                  <a:lnTo>
                    <a:pt x="1070" y="1455"/>
                  </a:lnTo>
                  <a:lnTo>
                    <a:pt x="1043" y="1478"/>
                  </a:lnTo>
                  <a:lnTo>
                    <a:pt x="1016" y="1501"/>
                  </a:lnTo>
                  <a:lnTo>
                    <a:pt x="988" y="1524"/>
                  </a:lnTo>
                  <a:lnTo>
                    <a:pt x="959" y="1545"/>
                  </a:lnTo>
                  <a:lnTo>
                    <a:pt x="930" y="1566"/>
                  </a:lnTo>
                  <a:lnTo>
                    <a:pt x="900" y="1587"/>
                  </a:lnTo>
                  <a:lnTo>
                    <a:pt x="870" y="1607"/>
                  </a:lnTo>
                  <a:lnTo>
                    <a:pt x="839" y="1626"/>
                  </a:lnTo>
                  <a:lnTo>
                    <a:pt x="808" y="1646"/>
                  </a:lnTo>
                  <a:lnTo>
                    <a:pt x="745" y="1683"/>
                  </a:lnTo>
                  <a:lnTo>
                    <a:pt x="680" y="1719"/>
                  </a:lnTo>
                  <a:lnTo>
                    <a:pt x="563" y="1653"/>
                  </a:lnTo>
                  <a:lnTo>
                    <a:pt x="595" y="1621"/>
                  </a:lnTo>
                  <a:lnTo>
                    <a:pt x="626" y="1588"/>
                  </a:lnTo>
                  <a:lnTo>
                    <a:pt x="656" y="1555"/>
                  </a:lnTo>
                  <a:lnTo>
                    <a:pt x="685" y="1521"/>
                  </a:lnTo>
                  <a:lnTo>
                    <a:pt x="712" y="1487"/>
                  </a:lnTo>
                  <a:lnTo>
                    <a:pt x="739" y="1452"/>
                  </a:lnTo>
                  <a:lnTo>
                    <a:pt x="765" y="1418"/>
                  </a:lnTo>
                  <a:lnTo>
                    <a:pt x="789" y="1382"/>
                  </a:lnTo>
                  <a:lnTo>
                    <a:pt x="814" y="1346"/>
                  </a:lnTo>
                  <a:lnTo>
                    <a:pt x="836" y="1310"/>
                  </a:lnTo>
                  <a:lnTo>
                    <a:pt x="856" y="1273"/>
                  </a:lnTo>
                  <a:lnTo>
                    <a:pt x="876" y="1235"/>
                  </a:lnTo>
                  <a:lnTo>
                    <a:pt x="895" y="1196"/>
                  </a:lnTo>
                  <a:lnTo>
                    <a:pt x="911" y="1158"/>
                  </a:lnTo>
                  <a:lnTo>
                    <a:pt x="926" y="1118"/>
                  </a:lnTo>
                  <a:lnTo>
                    <a:pt x="940" y="1078"/>
                  </a:lnTo>
                  <a:lnTo>
                    <a:pt x="867" y="1018"/>
                  </a:lnTo>
                  <a:lnTo>
                    <a:pt x="845" y="1039"/>
                  </a:lnTo>
                  <a:lnTo>
                    <a:pt x="821" y="1060"/>
                  </a:lnTo>
                  <a:lnTo>
                    <a:pt x="798" y="1080"/>
                  </a:lnTo>
                  <a:lnTo>
                    <a:pt x="775" y="1098"/>
                  </a:lnTo>
                  <a:lnTo>
                    <a:pt x="751" y="1116"/>
                  </a:lnTo>
                  <a:lnTo>
                    <a:pt x="727" y="1131"/>
                  </a:lnTo>
                  <a:lnTo>
                    <a:pt x="702" y="1147"/>
                  </a:lnTo>
                  <a:lnTo>
                    <a:pt x="677" y="1161"/>
                  </a:lnTo>
                  <a:lnTo>
                    <a:pt x="652" y="1174"/>
                  </a:lnTo>
                  <a:lnTo>
                    <a:pt x="627" y="1186"/>
                  </a:lnTo>
                  <a:lnTo>
                    <a:pt x="601" y="1197"/>
                  </a:lnTo>
                  <a:lnTo>
                    <a:pt x="575" y="1207"/>
                  </a:lnTo>
                  <a:lnTo>
                    <a:pt x="549" y="1217"/>
                  </a:lnTo>
                  <a:lnTo>
                    <a:pt x="522" y="1225"/>
                  </a:lnTo>
                  <a:lnTo>
                    <a:pt x="495" y="1233"/>
                  </a:lnTo>
                  <a:lnTo>
                    <a:pt x="468" y="1238"/>
                  </a:lnTo>
                  <a:lnTo>
                    <a:pt x="440" y="1244"/>
                  </a:lnTo>
                  <a:lnTo>
                    <a:pt x="412" y="1248"/>
                  </a:lnTo>
                  <a:lnTo>
                    <a:pt x="385" y="1253"/>
                  </a:lnTo>
                  <a:lnTo>
                    <a:pt x="357" y="1255"/>
                  </a:lnTo>
                  <a:lnTo>
                    <a:pt x="328" y="1257"/>
                  </a:lnTo>
                  <a:lnTo>
                    <a:pt x="299" y="1258"/>
                  </a:lnTo>
                  <a:lnTo>
                    <a:pt x="270" y="1258"/>
                  </a:lnTo>
                  <a:lnTo>
                    <a:pt x="241" y="1258"/>
                  </a:lnTo>
                  <a:lnTo>
                    <a:pt x="212" y="1257"/>
                  </a:lnTo>
                  <a:lnTo>
                    <a:pt x="182" y="1255"/>
                  </a:lnTo>
                  <a:lnTo>
                    <a:pt x="152" y="1252"/>
                  </a:lnTo>
                  <a:lnTo>
                    <a:pt x="122" y="1248"/>
                  </a:lnTo>
                  <a:lnTo>
                    <a:pt x="92" y="1245"/>
                  </a:lnTo>
                  <a:lnTo>
                    <a:pt x="61" y="1239"/>
                  </a:lnTo>
                  <a:lnTo>
                    <a:pt x="31" y="1234"/>
                  </a:lnTo>
                  <a:lnTo>
                    <a:pt x="0" y="1228"/>
                  </a:lnTo>
                  <a:lnTo>
                    <a:pt x="9" y="1125"/>
                  </a:lnTo>
                  <a:lnTo>
                    <a:pt x="54" y="1124"/>
                  </a:lnTo>
                  <a:lnTo>
                    <a:pt x="101" y="1119"/>
                  </a:lnTo>
                  <a:lnTo>
                    <a:pt x="147" y="1112"/>
                  </a:lnTo>
                  <a:lnTo>
                    <a:pt x="192" y="1104"/>
                  </a:lnTo>
                  <a:lnTo>
                    <a:pt x="238" y="1092"/>
                  </a:lnTo>
                  <a:lnTo>
                    <a:pt x="282" y="1079"/>
                  </a:lnTo>
                  <a:lnTo>
                    <a:pt x="328" y="1063"/>
                  </a:lnTo>
                  <a:lnTo>
                    <a:pt x="371" y="1047"/>
                  </a:lnTo>
                  <a:lnTo>
                    <a:pt x="415" y="1027"/>
                  </a:lnTo>
                  <a:lnTo>
                    <a:pt x="458" y="1005"/>
                  </a:lnTo>
                  <a:lnTo>
                    <a:pt x="500" y="982"/>
                  </a:lnTo>
                  <a:lnTo>
                    <a:pt x="541" y="958"/>
                  </a:lnTo>
                  <a:lnTo>
                    <a:pt x="581" y="931"/>
                  </a:lnTo>
                  <a:lnTo>
                    <a:pt x="621" y="903"/>
                  </a:lnTo>
                  <a:lnTo>
                    <a:pt x="659" y="873"/>
                  </a:lnTo>
                  <a:lnTo>
                    <a:pt x="697" y="842"/>
                  </a:lnTo>
                  <a:lnTo>
                    <a:pt x="734" y="809"/>
                  </a:lnTo>
                  <a:lnTo>
                    <a:pt x="768" y="775"/>
                  </a:lnTo>
                  <a:lnTo>
                    <a:pt x="802" y="740"/>
                  </a:lnTo>
                  <a:lnTo>
                    <a:pt x="835" y="703"/>
                  </a:lnTo>
                  <a:lnTo>
                    <a:pt x="866" y="667"/>
                  </a:lnTo>
                  <a:lnTo>
                    <a:pt x="896" y="628"/>
                  </a:lnTo>
                  <a:lnTo>
                    <a:pt x="924" y="589"/>
                  </a:lnTo>
                  <a:lnTo>
                    <a:pt x="950" y="549"/>
                  </a:lnTo>
                  <a:lnTo>
                    <a:pt x="975" y="507"/>
                  </a:lnTo>
                  <a:lnTo>
                    <a:pt x="997" y="466"/>
                  </a:lnTo>
                  <a:lnTo>
                    <a:pt x="1019" y="424"/>
                  </a:lnTo>
                  <a:lnTo>
                    <a:pt x="1038" y="381"/>
                  </a:lnTo>
                  <a:lnTo>
                    <a:pt x="1055" y="338"/>
                  </a:lnTo>
                  <a:lnTo>
                    <a:pt x="1070" y="295"/>
                  </a:lnTo>
                  <a:lnTo>
                    <a:pt x="1084" y="250"/>
                  </a:lnTo>
                  <a:lnTo>
                    <a:pt x="1095" y="206"/>
                  </a:lnTo>
                  <a:lnTo>
                    <a:pt x="1176" y="202"/>
                  </a:lnTo>
                  <a:lnTo>
                    <a:pt x="1181" y="243"/>
                  </a:lnTo>
                  <a:lnTo>
                    <a:pt x="1186" y="283"/>
                  </a:lnTo>
                  <a:lnTo>
                    <a:pt x="1188" y="325"/>
                  </a:lnTo>
                  <a:lnTo>
                    <a:pt x="1190" y="366"/>
                  </a:lnTo>
                  <a:lnTo>
                    <a:pt x="1191" y="407"/>
                  </a:lnTo>
                  <a:lnTo>
                    <a:pt x="1190" y="448"/>
                  </a:lnTo>
                  <a:lnTo>
                    <a:pt x="1189" y="490"/>
                  </a:lnTo>
                  <a:lnTo>
                    <a:pt x="1187" y="530"/>
                  </a:lnTo>
                  <a:lnTo>
                    <a:pt x="1184" y="571"/>
                  </a:lnTo>
                  <a:lnTo>
                    <a:pt x="1179" y="612"/>
                  </a:lnTo>
                  <a:lnTo>
                    <a:pt x="1174" y="653"/>
                  </a:lnTo>
                  <a:lnTo>
                    <a:pt x="1168" y="695"/>
                  </a:lnTo>
                  <a:lnTo>
                    <a:pt x="1161" y="736"/>
                  </a:lnTo>
                  <a:lnTo>
                    <a:pt x="1155" y="777"/>
                  </a:lnTo>
                  <a:lnTo>
                    <a:pt x="1146" y="817"/>
                  </a:lnTo>
                  <a:lnTo>
                    <a:pt x="1137" y="858"/>
                  </a:lnTo>
                  <a:lnTo>
                    <a:pt x="1202" y="858"/>
                  </a:lnTo>
                  <a:lnTo>
                    <a:pt x="1224" y="835"/>
                  </a:lnTo>
                  <a:lnTo>
                    <a:pt x="1244" y="812"/>
                  </a:lnTo>
                  <a:lnTo>
                    <a:pt x="1264" y="788"/>
                  </a:lnTo>
                  <a:lnTo>
                    <a:pt x="1284" y="764"/>
                  </a:lnTo>
                  <a:lnTo>
                    <a:pt x="1302" y="739"/>
                  </a:lnTo>
                  <a:lnTo>
                    <a:pt x="1320" y="716"/>
                  </a:lnTo>
                  <a:lnTo>
                    <a:pt x="1337" y="690"/>
                  </a:lnTo>
                  <a:lnTo>
                    <a:pt x="1354" y="666"/>
                  </a:lnTo>
                  <a:lnTo>
                    <a:pt x="1370" y="641"/>
                  </a:lnTo>
                  <a:lnTo>
                    <a:pt x="1386" y="615"/>
                  </a:lnTo>
                  <a:lnTo>
                    <a:pt x="1400" y="590"/>
                  </a:lnTo>
                  <a:lnTo>
                    <a:pt x="1415" y="564"/>
                  </a:lnTo>
                  <a:lnTo>
                    <a:pt x="1428" y="539"/>
                  </a:lnTo>
                  <a:lnTo>
                    <a:pt x="1440" y="512"/>
                  </a:lnTo>
                  <a:lnTo>
                    <a:pt x="1453" y="486"/>
                  </a:lnTo>
                  <a:lnTo>
                    <a:pt x="1464" y="459"/>
                  </a:lnTo>
                  <a:lnTo>
                    <a:pt x="1474" y="433"/>
                  </a:lnTo>
                  <a:lnTo>
                    <a:pt x="1484" y="405"/>
                  </a:lnTo>
                  <a:lnTo>
                    <a:pt x="1493" y="378"/>
                  </a:lnTo>
                  <a:lnTo>
                    <a:pt x="1502" y="350"/>
                  </a:lnTo>
                  <a:lnTo>
                    <a:pt x="1508" y="322"/>
                  </a:lnTo>
                  <a:lnTo>
                    <a:pt x="1515" y="295"/>
                  </a:lnTo>
                  <a:lnTo>
                    <a:pt x="1521" y="267"/>
                  </a:lnTo>
                  <a:lnTo>
                    <a:pt x="1526" y="238"/>
                  </a:lnTo>
                  <a:lnTo>
                    <a:pt x="1531" y="209"/>
                  </a:lnTo>
                  <a:lnTo>
                    <a:pt x="1534" y="180"/>
                  </a:lnTo>
                  <a:lnTo>
                    <a:pt x="1536" y="151"/>
                  </a:lnTo>
                  <a:lnTo>
                    <a:pt x="1538" y="121"/>
                  </a:lnTo>
                  <a:lnTo>
                    <a:pt x="1539" y="91"/>
                  </a:lnTo>
                  <a:lnTo>
                    <a:pt x="1539" y="61"/>
                  </a:lnTo>
                  <a:lnTo>
                    <a:pt x="1538" y="30"/>
                  </a:lnTo>
                  <a:lnTo>
                    <a:pt x="1537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666" y="2429"/>
              <a:ext cx="66" cy="132"/>
            </a:xfrm>
            <a:custGeom>
              <a:avLst/>
              <a:gdLst>
                <a:gd name="T0" fmla="*/ 283 w 594"/>
                <a:gd name="T1" fmla="*/ 25 h 1187"/>
                <a:gd name="T2" fmla="*/ 136 w 594"/>
                <a:gd name="T3" fmla="*/ 627 h 1187"/>
                <a:gd name="T4" fmla="*/ 0 w 594"/>
                <a:gd name="T5" fmla="*/ 1177 h 1187"/>
                <a:gd name="T6" fmla="*/ 2 w 594"/>
                <a:gd name="T7" fmla="*/ 1187 h 1187"/>
                <a:gd name="T8" fmla="*/ 385 w 594"/>
                <a:gd name="T9" fmla="*/ 1085 h 1187"/>
                <a:gd name="T10" fmla="*/ 532 w 594"/>
                <a:gd name="T11" fmla="*/ 979 h 1187"/>
                <a:gd name="T12" fmla="*/ 515 w 594"/>
                <a:gd name="T13" fmla="*/ 326 h 1187"/>
                <a:gd name="T14" fmla="*/ 594 w 594"/>
                <a:gd name="T15" fmla="*/ 205 h 1187"/>
                <a:gd name="T16" fmla="*/ 516 w 594"/>
                <a:gd name="T17" fmla="*/ 0 h 1187"/>
                <a:gd name="T18" fmla="*/ 283 w 594"/>
                <a:gd name="T19" fmla="*/ 25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4" h="1187">
                  <a:moveTo>
                    <a:pt x="283" y="25"/>
                  </a:moveTo>
                  <a:lnTo>
                    <a:pt x="136" y="627"/>
                  </a:lnTo>
                  <a:lnTo>
                    <a:pt x="0" y="1177"/>
                  </a:lnTo>
                  <a:lnTo>
                    <a:pt x="2" y="1187"/>
                  </a:lnTo>
                  <a:lnTo>
                    <a:pt x="385" y="1085"/>
                  </a:lnTo>
                  <a:lnTo>
                    <a:pt x="532" y="979"/>
                  </a:lnTo>
                  <a:lnTo>
                    <a:pt x="515" y="326"/>
                  </a:lnTo>
                  <a:lnTo>
                    <a:pt x="594" y="205"/>
                  </a:lnTo>
                  <a:lnTo>
                    <a:pt x="516" y="0"/>
                  </a:lnTo>
                  <a:lnTo>
                    <a:pt x="283" y="25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85" name="Freeform 80"/>
            <p:cNvSpPr>
              <a:spLocks noEditPoints="1"/>
            </p:cNvSpPr>
            <p:nvPr/>
          </p:nvSpPr>
          <p:spPr bwMode="auto">
            <a:xfrm>
              <a:off x="664" y="2367"/>
              <a:ext cx="159" cy="438"/>
            </a:xfrm>
            <a:custGeom>
              <a:avLst/>
              <a:gdLst>
                <a:gd name="T0" fmla="*/ 916 w 1432"/>
                <a:gd name="T1" fmla="*/ 431 h 3946"/>
                <a:gd name="T2" fmla="*/ 880 w 1432"/>
                <a:gd name="T3" fmla="*/ 520 h 3946"/>
                <a:gd name="T4" fmla="*/ 1225 w 1432"/>
                <a:gd name="T5" fmla="*/ 712 h 3946"/>
                <a:gd name="T6" fmla="*/ 1337 w 1432"/>
                <a:gd name="T7" fmla="*/ 396 h 3946"/>
                <a:gd name="T8" fmla="*/ 1432 w 1432"/>
                <a:gd name="T9" fmla="*/ 70 h 3946"/>
                <a:gd name="T10" fmla="*/ 1381 w 1432"/>
                <a:gd name="T11" fmla="*/ 0 h 3946"/>
                <a:gd name="T12" fmla="*/ 916 w 1432"/>
                <a:gd name="T13" fmla="*/ 431 h 3946"/>
                <a:gd name="T14" fmla="*/ 692 w 1432"/>
                <a:gd name="T15" fmla="*/ 979 h 3946"/>
                <a:gd name="T16" fmla="*/ 659 w 1432"/>
                <a:gd name="T17" fmla="*/ 1058 h 3946"/>
                <a:gd name="T18" fmla="*/ 617 w 1432"/>
                <a:gd name="T19" fmla="*/ 1587 h 3946"/>
                <a:gd name="T20" fmla="*/ 897 w 1432"/>
                <a:gd name="T21" fmla="*/ 1514 h 3946"/>
                <a:gd name="T22" fmla="*/ 692 w 1432"/>
                <a:gd name="T23" fmla="*/ 979 h 3946"/>
                <a:gd name="T24" fmla="*/ 0 w 1432"/>
                <a:gd name="T25" fmla="*/ 2679 h 3946"/>
                <a:gd name="T26" fmla="*/ 100 w 1432"/>
                <a:gd name="T27" fmla="*/ 3808 h 3946"/>
                <a:gd name="T28" fmla="*/ 178 w 1432"/>
                <a:gd name="T29" fmla="*/ 3946 h 3946"/>
                <a:gd name="T30" fmla="*/ 438 w 1432"/>
                <a:gd name="T31" fmla="*/ 3775 h 3946"/>
                <a:gd name="T32" fmla="*/ 794 w 1432"/>
                <a:gd name="T33" fmla="*/ 2958 h 3946"/>
                <a:gd name="T34" fmla="*/ 0 w 1432"/>
                <a:gd name="T35" fmla="*/ 2679 h 3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32" h="3946">
                  <a:moveTo>
                    <a:pt x="916" y="431"/>
                  </a:moveTo>
                  <a:lnTo>
                    <a:pt x="880" y="520"/>
                  </a:lnTo>
                  <a:lnTo>
                    <a:pt x="1225" y="712"/>
                  </a:lnTo>
                  <a:lnTo>
                    <a:pt x="1337" y="396"/>
                  </a:lnTo>
                  <a:lnTo>
                    <a:pt x="1432" y="70"/>
                  </a:lnTo>
                  <a:lnTo>
                    <a:pt x="1381" y="0"/>
                  </a:lnTo>
                  <a:lnTo>
                    <a:pt x="916" y="431"/>
                  </a:lnTo>
                  <a:close/>
                  <a:moveTo>
                    <a:pt x="692" y="979"/>
                  </a:moveTo>
                  <a:lnTo>
                    <a:pt x="659" y="1058"/>
                  </a:lnTo>
                  <a:lnTo>
                    <a:pt x="617" y="1587"/>
                  </a:lnTo>
                  <a:lnTo>
                    <a:pt x="897" y="1514"/>
                  </a:lnTo>
                  <a:lnTo>
                    <a:pt x="692" y="979"/>
                  </a:lnTo>
                  <a:close/>
                  <a:moveTo>
                    <a:pt x="0" y="2679"/>
                  </a:moveTo>
                  <a:lnTo>
                    <a:pt x="100" y="3808"/>
                  </a:lnTo>
                  <a:lnTo>
                    <a:pt x="178" y="3946"/>
                  </a:lnTo>
                  <a:lnTo>
                    <a:pt x="438" y="3775"/>
                  </a:lnTo>
                  <a:lnTo>
                    <a:pt x="794" y="2958"/>
                  </a:lnTo>
                  <a:lnTo>
                    <a:pt x="0" y="267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753" y="2433"/>
              <a:ext cx="85" cy="433"/>
            </a:xfrm>
            <a:custGeom>
              <a:avLst/>
              <a:gdLst>
                <a:gd name="T0" fmla="*/ 566 w 773"/>
                <a:gd name="T1" fmla="*/ 0 h 3902"/>
                <a:gd name="T2" fmla="*/ 773 w 773"/>
                <a:gd name="T3" fmla="*/ 172 h 3902"/>
                <a:gd name="T4" fmla="*/ 768 w 773"/>
                <a:gd name="T5" fmla="*/ 217 h 3902"/>
                <a:gd name="T6" fmla="*/ 753 w 773"/>
                <a:gd name="T7" fmla="*/ 301 h 3902"/>
                <a:gd name="T8" fmla="*/ 510 w 773"/>
                <a:gd name="T9" fmla="*/ 164 h 3902"/>
                <a:gd name="T10" fmla="*/ 566 w 773"/>
                <a:gd name="T11" fmla="*/ 0 h 3902"/>
                <a:gd name="T12" fmla="*/ 446 w 773"/>
                <a:gd name="T13" fmla="*/ 3138 h 3902"/>
                <a:gd name="T14" fmla="*/ 395 w 773"/>
                <a:gd name="T15" fmla="*/ 3593 h 3902"/>
                <a:gd name="T16" fmla="*/ 68 w 773"/>
                <a:gd name="T17" fmla="*/ 3902 h 3902"/>
                <a:gd name="T18" fmla="*/ 0 w 773"/>
                <a:gd name="T19" fmla="*/ 3329 h 3902"/>
                <a:gd name="T20" fmla="*/ 446 w 773"/>
                <a:gd name="T21" fmla="*/ 3138 h 3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3" h="3902">
                  <a:moveTo>
                    <a:pt x="566" y="0"/>
                  </a:moveTo>
                  <a:lnTo>
                    <a:pt x="773" y="172"/>
                  </a:lnTo>
                  <a:lnTo>
                    <a:pt x="768" y="217"/>
                  </a:lnTo>
                  <a:lnTo>
                    <a:pt x="753" y="301"/>
                  </a:lnTo>
                  <a:lnTo>
                    <a:pt x="510" y="164"/>
                  </a:lnTo>
                  <a:lnTo>
                    <a:pt x="566" y="0"/>
                  </a:lnTo>
                  <a:close/>
                  <a:moveTo>
                    <a:pt x="446" y="3138"/>
                  </a:moveTo>
                  <a:lnTo>
                    <a:pt x="395" y="3593"/>
                  </a:lnTo>
                  <a:lnTo>
                    <a:pt x="68" y="3902"/>
                  </a:lnTo>
                  <a:lnTo>
                    <a:pt x="0" y="3329"/>
                  </a:lnTo>
                  <a:lnTo>
                    <a:pt x="446" y="313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637" y="2435"/>
              <a:ext cx="40" cy="27"/>
            </a:xfrm>
            <a:custGeom>
              <a:avLst/>
              <a:gdLst>
                <a:gd name="T0" fmla="*/ 361 w 361"/>
                <a:gd name="T1" fmla="*/ 0 h 245"/>
                <a:gd name="T2" fmla="*/ 318 w 361"/>
                <a:gd name="T3" fmla="*/ 219 h 245"/>
                <a:gd name="T4" fmla="*/ 0 w 361"/>
                <a:gd name="T5" fmla="*/ 245 h 245"/>
                <a:gd name="T6" fmla="*/ 34 w 361"/>
                <a:gd name="T7" fmla="*/ 30 h 245"/>
                <a:gd name="T8" fmla="*/ 77 w 361"/>
                <a:gd name="T9" fmla="*/ 31 h 245"/>
                <a:gd name="T10" fmla="*/ 121 w 361"/>
                <a:gd name="T11" fmla="*/ 31 h 245"/>
                <a:gd name="T12" fmla="*/ 162 w 361"/>
                <a:gd name="T13" fmla="*/ 29 h 245"/>
                <a:gd name="T14" fmla="*/ 203 w 361"/>
                <a:gd name="T15" fmla="*/ 25 h 245"/>
                <a:gd name="T16" fmla="*/ 244 w 361"/>
                <a:gd name="T17" fmla="*/ 21 h 245"/>
                <a:gd name="T18" fmla="*/ 283 w 361"/>
                <a:gd name="T19" fmla="*/ 15 h 245"/>
                <a:gd name="T20" fmla="*/ 322 w 361"/>
                <a:gd name="T21" fmla="*/ 8 h 245"/>
                <a:gd name="T22" fmla="*/ 361 w 361"/>
                <a:gd name="T2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1" h="245">
                  <a:moveTo>
                    <a:pt x="361" y="0"/>
                  </a:moveTo>
                  <a:lnTo>
                    <a:pt x="318" y="219"/>
                  </a:lnTo>
                  <a:lnTo>
                    <a:pt x="0" y="245"/>
                  </a:lnTo>
                  <a:lnTo>
                    <a:pt x="34" y="30"/>
                  </a:lnTo>
                  <a:lnTo>
                    <a:pt x="77" y="31"/>
                  </a:lnTo>
                  <a:lnTo>
                    <a:pt x="121" y="31"/>
                  </a:lnTo>
                  <a:lnTo>
                    <a:pt x="162" y="29"/>
                  </a:lnTo>
                  <a:lnTo>
                    <a:pt x="203" y="25"/>
                  </a:lnTo>
                  <a:lnTo>
                    <a:pt x="244" y="21"/>
                  </a:lnTo>
                  <a:lnTo>
                    <a:pt x="283" y="15"/>
                  </a:lnTo>
                  <a:lnTo>
                    <a:pt x="322" y="8"/>
                  </a:lnTo>
                  <a:lnTo>
                    <a:pt x="36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88" y="2422"/>
              <a:ext cx="40" cy="38"/>
            </a:xfrm>
            <a:custGeom>
              <a:avLst/>
              <a:gdLst>
                <a:gd name="T0" fmla="*/ 309 w 359"/>
                <a:gd name="T1" fmla="*/ 343 h 343"/>
                <a:gd name="T2" fmla="*/ 0 w 359"/>
                <a:gd name="T3" fmla="*/ 283 h 343"/>
                <a:gd name="T4" fmla="*/ 85 w 359"/>
                <a:gd name="T5" fmla="*/ 0 h 343"/>
                <a:gd name="T6" fmla="*/ 96 w 359"/>
                <a:gd name="T7" fmla="*/ 12 h 343"/>
                <a:gd name="T8" fmla="*/ 109 w 359"/>
                <a:gd name="T9" fmla="*/ 24 h 343"/>
                <a:gd name="T10" fmla="*/ 121 w 359"/>
                <a:gd name="T11" fmla="*/ 35 h 343"/>
                <a:gd name="T12" fmla="*/ 134 w 359"/>
                <a:gd name="T13" fmla="*/ 46 h 343"/>
                <a:gd name="T14" fmla="*/ 149 w 359"/>
                <a:gd name="T15" fmla="*/ 56 h 343"/>
                <a:gd name="T16" fmla="*/ 163 w 359"/>
                <a:gd name="T17" fmla="*/ 65 h 343"/>
                <a:gd name="T18" fmla="*/ 180 w 359"/>
                <a:gd name="T19" fmla="*/ 75 h 343"/>
                <a:gd name="T20" fmla="*/ 196 w 359"/>
                <a:gd name="T21" fmla="*/ 83 h 343"/>
                <a:gd name="T22" fmla="*/ 213 w 359"/>
                <a:gd name="T23" fmla="*/ 91 h 343"/>
                <a:gd name="T24" fmla="*/ 232 w 359"/>
                <a:gd name="T25" fmla="*/ 98 h 343"/>
                <a:gd name="T26" fmla="*/ 251 w 359"/>
                <a:gd name="T27" fmla="*/ 104 h 343"/>
                <a:gd name="T28" fmla="*/ 271 w 359"/>
                <a:gd name="T29" fmla="*/ 111 h 343"/>
                <a:gd name="T30" fmla="*/ 292 w 359"/>
                <a:gd name="T31" fmla="*/ 116 h 343"/>
                <a:gd name="T32" fmla="*/ 313 w 359"/>
                <a:gd name="T33" fmla="*/ 121 h 343"/>
                <a:gd name="T34" fmla="*/ 335 w 359"/>
                <a:gd name="T35" fmla="*/ 124 h 343"/>
                <a:gd name="T36" fmla="*/ 359 w 359"/>
                <a:gd name="T37" fmla="*/ 128 h 343"/>
                <a:gd name="T38" fmla="*/ 309 w 359"/>
                <a:gd name="T39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9" h="343">
                  <a:moveTo>
                    <a:pt x="309" y="343"/>
                  </a:moveTo>
                  <a:lnTo>
                    <a:pt x="0" y="283"/>
                  </a:lnTo>
                  <a:lnTo>
                    <a:pt x="85" y="0"/>
                  </a:lnTo>
                  <a:lnTo>
                    <a:pt x="96" y="12"/>
                  </a:lnTo>
                  <a:lnTo>
                    <a:pt x="109" y="24"/>
                  </a:lnTo>
                  <a:lnTo>
                    <a:pt x="121" y="35"/>
                  </a:lnTo>
                  <a:lnTo>
                    <a:pt x="134" y="46"/>
                  </a:lnTo>
                  <a:lnTo>
                    <a:pt x="149" y="56"/>
                  </a:lnTo>
                  <a:lnTo>
                    <a:pt x="163" y="65"/>
                  </a:lnTo>
                  <a:lnTo>
                    <a:pt x="180" y="75"/>
                  </a:lnTo>
                  <a:lnTo>
                    <a:pt x="196" y="83"/>
                  </a:lnTo>
                  <a:lnTo>
                    <a:pt x="213" y="91"/>
                  </a:lnTo>
                  <a:lnTo>
                    <a:pt x="232" y="98"/>
                  </a:lnTo>
                  <a:lnTo>
                    <a:pt x="251" y="104"/>
                  </a:lnTo>
                  <a:lnTo>
                    <a:pt x="271" y="111"/>
                  </a:lnTo>
                  <a:lnTo>
                    <a:pt x="292" y="116"/>
                  </a:lnTo>
                  <a:lnTo>
                    <a:pt x="313" y="121"/>
                  </a:lnTo>
                  <a:lnTo>
                    <a:pt x="335" y="124"/>
                  </a:lnTo>
                  <a:lnTo>
                    <a:pt x="359" y="128"/>
                  </a:lnTo>
                  <a:lnTo>
                    <a:pt x="309" y="34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553" y="2379"/>
              <a:ext cx="34" cy="67"/>
            </a:xfrm>
            <a:custGeom>
              <a:avLst/>
              <a:gdLst>
                <a:gd name="T0" fmla="*/ 171 w 307"/>
                <a:gd name="T1" fmla="*/ 0 h 602"/>
                <a:gd name="T2" fmla="*/ 175 w 307"/>
                <a:gd name="T3" fmla="*/ 17 h 602"/>
                <a:gd name="T4" fmla="*/ 180 w 307"/>
                <a:gd name="T5" fmla="*/ 33 h 602"/>
                <a:gd name="T6" fmla="*/ 184 w 307"/>
                <a:gd name="T7" fmla="*/ 51 h 602"/>
                <a:gd name="T8" fmla="*/ 190 w 307"/>
                <a:gd name="T9" fmla="*/ 69 h 602"/>
                <a:gd name="T10" fmla="*/ 203 w 307"/>
                <a:gd name="T11" fmla="*/ 105 h 602"/>
                <a:gd name="T12" fmla="*/ 220 w 307"/>
                <a:gd name="T13" fmla="*/ 141 h 602"/>
                <a:gd name="T14" fmla="*/ 238 w 307"/>
                <a:gd name="T15" fmla="*/ 179 h 602"/>
                <a:gd name="T16" fmla="*/ 259 w 307"/>
                <a:gd name="T17" fmla="*/ 217 h 602"/>
                <a:gd name="T18" fmla="*/ 281 w 307"/>
                <a:gd name="T19" fmla="*/ 256 h 602"/>
                <a:gd name="T20" fmla="*/ 307 w 307"/>
                <a:gd name="T21" fmla="*/ 296 h 602"/>
                <a:gd name="T22" fmla="*/ 214 w 307"/>
                <a:gd name="T23" fmla="*/ 602 h 602"/>
                <a:gd name="T24" fmla="*/ 0 w 307"/>
                <a:gd name="T25" fmla="*/ 464 h 602"/>
                <a:gd name="T26" fmla="*/ 171 w 307"/>
                <a:gd name="T27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7" h="602">
                  <a:moveTo>
                    <a:pt x="171" y="0"/>
                  </a:moveTo>
                  <a:lnTo>
                    <a:pt x="175" y="17"/>
                  </a:lnTo>
                  <a:lnTo>
                    <a:pt x="180" y="33"/>
                  </a:lnTo>
                  <a:lnTo>
                    <a:pt x="184" y="51"/>
                  </a:lnTo>
                  <a:lnTo>
                    <a:pt x="190" y="69"/>
                  </a:lnTo>
                  <a:lnTo>
                    <a:pt x="203" y="105"/>
                  </a:lnTo>
                  <a:lnTo>
                    <a:pt x="220" y="141"/>
                  </a:lnTo>
                  <a:lnTo>
                    <a:pt x="238" y="179"/>
                  </a:lnTo>
                  <a:lnTo>
                    <a:pt x="259" y="217"/>
                  </a:lnTo>
                  <a:lnTo>
                    <a:pt x="281" y="256"/>
                  </a:lnTo>
                  <a:lnTo>
                    <a:pt x="307" y="296"/>
                  </a:lnTo>
                  <a:lnTo>
                    <a:pt x="214" y="602"/>
                  </a:lnTo>
                  <a:lnTo>
                    <a:pt x="0" y="464"/>
                  </a:lnTo>
                  <a:lnTo>
                    <a:pt x="17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529" y="2287"/>
              <a:ext cx="32" cy="40"/>
            </a:xfrm>
            <a:custGeom>
              <a:avLst/>
              <a:gdLst>
                <a:gd name="T0" fmla="*/ 159 w 290"/>
                <a:gd name="T1" fmla="*/ 0 h 363"/>
                <a:gd name="T2" fmla="*/ 0 w 290"/>
                <a:gd name="T3" fmla="*/ 320 h 363"/>
                <a:gd name="T4" fmla="*/ 290 w 290"/>
                <a:gd name="T5" fmla="*/ 363 h 363"/>
                <a:gd name="T6" fmla="*/ 245 w 290"/>
                <a:gd name="T7" fmla="*/ 60 h 363"/>
                <a:gd name="T8" fmla="*/ 231 w 290"/>
                <a:gd name="T9" fmla="*/ 50 h 363"/>
                <a:gd name="T10" fmla="*/ 200 w 290"/>
                <a:gd name="T11" fmla="*/ 30 h 363"/>
                <a:gd name="T12" fmla="*/ 183 w 290"/>
                <a:gd name="T13" fmla="*/ 19 h 363"/>
                <a:gd name="T14" fmla="*/ 170 w 290"/>
                <a:gd name="T15" fmla="*/ 10 h 363"/>
                <a:gd name="T16" fmla="*/ 161 w 290"/>
                <a:gd name="T17" fmla="*/ 2 h 363"/>
                <a:gd name="T18" fmla="*/ 159 w 290"/>
                <a:gd name="T19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0" h="363">
                  <a:moveTo>
                    <a:pt x="159" y="0"/>
                  </a:moveTo>
                  <a:lnTo>
                    <a:pt x="0" y="320"/>
                  </a:lnTo>
                  <a:lnTo>
                    <a:pt x="290" y="363"/>
                  </a:lnTo>
                  <a:lnTo>
                    <a:pt x="245" y="60"/>
                  </a:lnTo>
                  <a:lnTo>
                    <a:pt x="231" y="50"/>
                  </a:lnTo>
                  <a:lnTo>
                    <a:pt x="200" y="30"/>
                  </a:lnTo>
                  <a:lnTo>
                    <a:pt x="183" y="19"/>
                  </a:lnTo>
                  <a:lnTo>
                    <a:pt x="170" y="10"/>
                  </a:lnTo>
                  <a:lnTo>
                    <a:pt x="161" y="2"/>
                  </a:lnTo>
                  <a:lnTo>
                    <a:pt x="159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91" name="Freeform 86"/>
            <p:cNvSpPr>
              <a:spLocks/>
            </p:cNvSpPr>
            <p:nvPr/>
          </p:nvSpPr>
          <p:spPr bwMode="auto">
            <a:xfrm>
              <a:off x="465" y="2267"/>
              <a:ext cx="71" cy="51"/>
            </a:xfrm>
            <a:custGeom>
              <a:avLst/>
              <a:gdLst>
                <a:gd name="T0" fmla="*/ 637 w 637"/>
                <a:gd name="T1" fmla="*/ 128 h 461"/>
                <a:gd name="T2" fmla="*/ 437 w 637"/>
                <a:gd name="T3" fmla="*/ 461 h 461"/>
                <a:gd name="T4" fmla="*/ 0 w 637"/>
                <a:gd name="T5" fmla="*/ 367 h 461"/>
                <a:gd name="T6" fmla="*/ 311 w 637"/>
                <a:gd name="T7" fmla="*/ 0 h 461"/>
                <a:gd name="T8" fmla="*/ 637 w 637"/>
                <a:gd name="T9" fmla="*/ 12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461">
                  <a:moveTo>
                    <a:pt x="637" y="128"/>
                  </a:moveTo>
                  <a:lnTo>
                    <a:pt x="437" y="461"/>
                  </a:lnTo>
                  <a:lnTo>
                    <a:pt x="0" y="367"/>
                  </a:lnTo>
                  <a:lnTo>
                    <a:pt x="311" y="0"/>
                  </a:lnTo>
                  <a:lnTo>
                    <a:pt x="637" y="12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423" y="2262"/>
              <a:ext cx="63" cy="43"/>
            </a:xfrm>
            <a:custGeom>
              <a:avLst/>
              <a:gdLst>
                <a:gd name="T0" fmla="*/ 572 w 572"/>
                <a:gd name="T1" fmla="*/ 0 h 387"/>
                <a:gd name="T2" fmla="*/ 262 w 572"/>
                <a:gd name="T3" fmla="*/ 387 h 387"/>
                <a:gd name="T4" fmla="*/ 0 w 572"/>
                <a:gd name="T5" fmla="*/ 333 h 387"/>
                <a:gd name="T6" fmla="*/ 420 w 572"/>
                <a:gd name="T7" fmla="*/ 24 h 387"/>
                <a:gd name="T8" fmla="*/ 572 w 572"/>
                <a:gd name="T9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2" h="387">
                  <a:moveTo>
                    <a:pt x="572" y="0"/>
                  </a:moveTo>
                  <a:lnTo>
                    <a:pt x="262" y="387"/>
                  </a:lnTo>
                  <a:lnTo>
                    <a:pt x="0" y="333"/>
                  </a:lnTo>
                  <a:lnTo>
                    <a:pt x="420" y="24"/>
                  </a:lnTo>
                  <a:lnTo>
                    <a:pt x="57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93" name="Freeform 88"/>
            <p:cNvSpPr>
              <a:spLocks/>
            </p:cNvSpPr>
            <p:nvPr/>
          </p:nvSpPr>
          <p:spPr bwMode="auto">
            <a:xfrm>
              <a:off x="343" y="2309"/>
              <a:ext cx="102" cy="90"/>
            </a:xfrm>
            <a:custGeom>
              <a:avLst/>
              <a:gdLst>
                <a:gd name="T0" fmla="*/ 641 w 915"/>
                <a:gd name="T1" fmla="*/ 0 h 812"/>
                <a:gd name="T2" fmla="*/ 355 w 915"/>
                <a:gd name="T3" fmla="*/ 326 h 812"/>
                <a:gd name="T4" fmla="*/ 0 w 915"/>
                <a:gd name="T5" fmla="*/ 769 h 812"/>
                <a:gd name="T6" fmla="*/ 408 w 915"/>
                <a:gd name="T7" fmla="*/ 812 h 812"/>
                <a:gd name="T8" fmla="*/ 915 w 915"/>
                <a:gd name="T9" fmla="*/ 60 h 812"/>
                <a:gd name="T10" fmla="*/ 641 w 915"/>
                <a:gd name="T11" fmla="*/ 0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5" h="812">
                  <a:moveTo>
                    <a:pt x="641" y="0"/>
                  </a:moveTo>
                  <a:lnTo>
                    <a:pt x="355" y="326"/>
                  </a:lnTo>
                  <a:lnTo>
                    <a:pt x="0" y="769"/>
                  </a:lnTo>
                  <a:lnTo>
                    <a:pt x="408" y="812"/>
                  </a:lnTo>
                  <a:lnTo>
                    <a:pt x="915" y="60"/>
                  </a:lnTo>
                  <a:lnTo>
                    <a:pt x="64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404" y="2318"/>
              <a:ext cx="107" cy="88"/>
            </a:xfrm>
            <a:custGeom>
              <a:avLst/>
              <a:gdLst>
                <a:gd name="T0" fmla="*/ 473 w 962"/>
                <a:gd name="T1" fmla="*/ 0 h 791"/>
                <a:gd name="T2" fmla="*/ 171 w 962"/>
                <a:gd name="T3" fmla="*/ 469 h 791"/>
                <a:gd name="T4" fmla="*/ 0 w 962"/>
                <a:gd name="T5" fmla="*/ 743 h 791"/>
                <a:gd name="T6" fmla="*/ 378 w 962"/>
                <a:gd name="T7" fmla="*/ 791 h 791"/>
                <a:gd name="T8" fmla="*/ 696 w 962"/>
                <a:gd name="T9" fmla="*/ 404 h 791"/>
                <a:gd name="T10" fmla="*/ 962 w 962"/>
                <a:gd name="T11" fmla="*/ 69 h 791"/>
                <a:gd name="T12" fmla="*/ 473 w 962"/>
                <a:gd name="T13" fmla="*/ 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2" h="791">
                  <a:moveTo>
                    <a:pt x="473" y="0"/>
                  </a:moveTo>
                  <a:lnTo>
                    <a:pt x="171" y="469"/>
                  </a:lnTo>
                  <a:lnTo>
                    <a:pt x="0" y="743"/>
                  </a:lnTo>
                  <a:lnTo>
                    <a:pt x="378" y="791"/>
                  </a:lnTo>
                  <a:lnTo>
                    <a:pt x="696" y="404"/>
                  </a:lnTo>
                  <a:lnTo>
                    <a:pt x="962" y="69"/>
                  </a:lnTo>
                  <a:lnTo>
                    <a:pt x="473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470" y="2330"/>
              <a:ext cx="90" cy="87"/>
            </a:xfrm>
            <a:custGeom>
              <a:avLst/>
              <a:gdLst>
                <a:gd name="T0" fmla="*/ 486 w 812"/>
                <a:gd name="T1" fmla="*/ 0 h 777"/>
                <a:gd name="T2" fmla="*/ 0 w 812"/>
                <a:gd name="T3" fmla="*/ 721 h 777"/>
                <a:gd name="T4" fmla="*/ 52 w 812"/>
                <a:gd name="T5" fmla="*/ 777 h 777"/>
                <a:gd name="T6" fmla="*/ 88 w 812"/>
                <a:gd name="T7" fmla="*/ 769 h 777"/>
                <a:gd name="T8" fmla="*/ 125 w 812"/>
                <a:gd name="T9" fmla="*/ 761 h 777"/>
                <a:gd name="T10" fmla="*/ 160 w 812"/>
                <a:gd name="T11" fmla="*/ 752 h 777"/>
                <a:gd name="T12" fmla="*/ 196 w 812"/>
                <a:gd name="T13" fmla="*/ 743 h 777"/>
                <a:gd name="T14" fmla="*/ 230 w 812"/>
                <a:gd name="T15" fmla="*/ 733 h 777"/>
                <a:gd name="T16" fmla="*/ 265 w 812"/>
                <a:gd name="T17" fmla="*/ 722 h 777"/>
                <a:gd name="T18" fmla="*/ 298 w 812"/>
                <a:gd name="T19" fmla="*/ 711 h 777"/>
                <a:gd name="T20" fmla="*/ 331 w 812"/>
                <a:gd name="T21" fmla="*/ 698 h 777"/>
                <a:gd name="T22" fmla="*/ 364 w 812"/>
                <a:gd name="T23" fmla="*/ 685 h 777"/>
                <a:gd name="T24" fmla="*/ 395 w 812"/>
                <a:gd name="T25" fmla="*/ 672 h 777"/>
                <a:gd name="T26" fmla="*/ 425 w 812"/>
                <a:gd name="T27" fmla="*/ 657 h 777"/>
                <a:gd name="T28" fmla="*/ 455 w 812"/>
                <a:gd name="T29" fmla="*/ 642 h 777"/>
                <a:gd name="T30" fmla="*/ 484 w 812"/>
                <a:gd name="T31" fmla="*/ 625 h 777"/>
                <a:gd name="T32" fmla="*/ 511 w 812"/>
                <a:gd name="T33" fmla="*/ 607 h 777"/>
                <a:gd name="T34" fmla="*/ 539 w 812"/>
                <a:gd name="T35" fmla="*/ 589 h 777"/>
                <a:gd name="T36" fmla="*/ 565 w 812"/>
                <a:gd name="T37" fmla="*/ 569 h 777"/>
                <a:gd name="T38" fmla="*/ 590 w 812"/>
                <a:gd name="T39" fmla="*/ 548 h 777"/>
                <a:gd name="T40" fmla="*/ 614 w 812"/>
                <a:gd name="T41" fmla="*/ 526 h 777"/>
                <a:gd name="T42" fmla="*/ 637 w 812"/>
                <a:gd name="T43" fmla="*/ 502 h 777"/>
                <a:gd name="T44" fmla="*/ 658 w 812"/>
                <a:gd name="T45" fmla="*/ 478 h 777"/>
                <a:gd name="T46" fmla="*/ 679 w 812"/>
                <a:gd name="T47" fmla="*/ 452 h 777"/>
                <a:gd name="T48" fmla="*/ 698 w 812"/>
                <a:gd name="T49" fmla="*/ 424 h 777"/>
                <a:gd name="T50" fmla="*/ 716 w 812"/>
                <a:gd name="T51" fmla="*/ 395 h 777"/>
                <a:gd name="T52" fmla="*/ 733 w 812"/>
                <a:gd name="T53" fmla="*/ 364 h 777"/>
                <a:gd name="T54" fmla="*/ 748 w 812"/>
                <a:gd name="T55" fmla="*/ 333 h 777"/>
                <a:gd name="T56" fmla="*/ 761 w 812"/>
                <a:gd name="T57" fmla="*/ 298 h 777"/>
                <a:gd name="T58" fmla="*/ 774 w 812"/>
                <a:gd name="T59" fmla="*/ 264 h 777"/>
                <a:gd name="T60" fmla="*/ 785 w 812"/>
                <a:gd name="T61" fmla="*/ 226 h 777"/>
                <a:gd name="T62" fmla="*/ 794 w 812"/>
                <a:gd name="T63" fmla="*/ 188 h 777"/>
                <a:gd name="T64" fmla="*/ 802 w 812"/>
                <a:gd name="T65" fmla="*/ 147 h 777"/>
                <a:gd name="T66" fmla="*/ 807 w 812"/>
                <a:gd name="T67" fmla="*/ 104 h 777"/>
                <a:gd name="T68" fmla="*/ 812 w 812"/>
                <a:gd name="T69" fmla="*/ 60 h 777"/>
                <a:gd name="T70" fmla="*/ 486 w 812"/>
                <a:gd name="T71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2" h="777">
                  <a:moveTo>
                    <a:pt x="486" y="0"/>
                  </a:moveTo>
                  <a:lnTo>
                    <a:pt x="0" y="721"/>
                  </a:lnTo>
                  <a:lnTo>
                    <a:pt x="52" y="777"/>
                  </a:lnTo>
                  <a:lnTo>
                    <a:pt x="88" y="769"/>
                  </a:lnTo>
                  <a:lnTo>
                    <a:pt x="125" y="761"/>
                  </a:lnTo>
                  <a:lnTo>
                    <a:pt x="160" y="752"/>
                  </a:lnTo>
                  <a:lnTo>
                    <a:pt x="196" y="743"/>
                  </a:lnTo>
                  <a:lnTo>
                    <a:pt x="230" y="733"/>
                  </a:lnTo>
                  <a:lnTo>
                    <a:pt x="265" y="722"/>
                  </a:lnTo>
                  <a:lnTo>
                    <a:pt x="298" y="711"/>
                  </a:lnTo>
                  <a:lnTo>
                    <a:pt x="331" y="698"/>
                  </a:lnTo>
                  <a:lnTo>
                    <a:pt x="364" y="685"/>
                  </a:lnTo>
                  <a:lnTo>
                    <a:pt x="395" y="672"/>
                  </a:lnTo>
                  <a:lnTo>
                    <a:pt x="425" y="657"/>
                  </a:lnTo>
                  <a:lnTo>
                    <a:pt x="455" y="642"/>
                  </a:lnTo>
                  <a:lnTo>
                    <a:pt x="484" y="625"/>
                  </a:lnTo>
                  <a:lnTo>
                    <a:pt x="511" y="607"/>
                  </a:lnTo>
                  <a:lnTo>
                    <a:pt x="539" y="589"/>
                  </a:lnTo>
                  <a:lnTo>
                    <a:pt x="565" y="569"/>
                  </a:lnTo>
                  <a:lnTo>
                    <a:pt x="590" y="548"/>
                  </a:lnTo>
                  <a:lnTo>
                    <a:pt x="614" y="526"/>
                  </a:lnTo>
                  <a:lnTo>
                    <a:pt x="637" y="502"/>
                  </a:lnTo>
                  <a:lnTo>
                    <a:pt x="658" y="478"/>
                  </a:lnTo>
                  <a:lnTo>
                    <a:pt x="679" y="452"/>
                  </a:lnTo>
                  <a:lnTo>
                    <a:pt x="698" y="424"/>
                  </a:lnTo>
                  <a:lnTo>
                    <a:pt x="716" y="395"/>
                  </a:lnTo>
                  <a:lnTo>
                    <a:pt x="733" y="364"/>
                  </a:lnTo>
                  <a:lnTo>
                    <a:pt x="748" y="333"/>
                  </a:lnTo>
                  <a:lnTo>
                    <a:pt x="761" y="298"/>
                  </a:lnTo>
                  <a:lnTo>
                    <a:pt x="774" y="264"/>
                  </a:lnTo>
                  <a:lnTo>
                    <a:pt x="785" y="226"/>
                  </a:lnTo>
                  <a:lnTo>
                    <a:pt x="794" y="188"/>
                  </a:lnTo>
                  <a:lnTo>
                    <a:pt x="802" y="147"/>
                  </a:lnTo>
                  <a:lnTo>
                    <a:pt x="807" y="104"/>
                  </a:lnTo>
                  <a:lnTo>
                    <a:pt x="812" y="60"/>
                  </a:lnTo>
                  <a:lnTo>
                    <a:pt x="48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602" y="2474"/>
              <a:ext cx="68" cy="104"/>
            </a:xfrm>
            <a:custGeom>
              <a:avLst/>
              <a:gdLst>
                <a:gd name="T0" fmla="*/ 284 w 614"/>
                <a:gd name="T1" fmla="*/ 27 h 935"/>
                <a:gd name="T2" fmla="*/ 614 w 614"/>
                <a:gd name="T3" fmla="*/ 0 h 935"/>
                <a:gd name="T4" fmla="*/ 390 w 614"/>
                <a:gd name="T5" fmla="*/ 826 h 935"/>
                <a:gd name="T6" fmla="*/ 316 w 614"/>
                <a:gd name="T7" fmla="*/ 852 h 935"/>
                <a:gd name="T8" fmla="*/ 0 w 614"/>
                <a:gd name="T9" fmla="*/ 935 h 935"/>
                <a:gd name="T10" fmla="*/ 284 w 614"/>
                <a:gd name="T11" fmla="*/ 27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4" h="935">
                  <a:moveTo>
                    <a:pt x="284" y="27"/>
                  </a:moveTo>
                  <a:lnTo>
                    <a:pt x="614" y="0"/>
                  </a:lnTo>
                  <a:lnTo>
                    <a:pt x="390" y="826"/>
                  </a:lnTo>
                  <a:lnTo>
                    <a:pt x="316" y="852"/>
                  </a:lnTo>
                  <a:lnTo>
                    <a:pt x="0" y="935"/>
                  </a:lnTo>
                  <a:lnTo>
                    <a:pt x="284" y="2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97" name="Freeform 92"/>
            <p:cNvSpPr>
              <a:spLocks/>
            </p:cNvSpPr>
            <p:nvPr/>
          </p:nvSpPr>
          <p:spPr bwMode="auto">
            <a:xfrm>
              <a:off x="550" y="2464"/>
              <a:ext cx="69" cy="116"/>
            </a:xfrm>
            <a:custGeom>
              <a:avLst/>
              <a:gdLst>
                <a:gd name="T0" fmla="*/ 622 w 622"/>
                <a:gd name="T1" fmla="*/ 69 h 1041"/>
                <a:gd name="T2" fmla="*/ 356 w 622"/>
                <a:gd name="T3" fmla="*/ 946 h 1041"/>
                <a:gd name="T4" fmla="*/ 72 w 622"/>
                <a:gd name="T5" fmla="*/ 1041 h 1041"/>
                <a:gd name="T6" fmla="*/ 0 w 622"/>
                <a:gd name="T7" fmla="*/ 817 h 1041"/>
                <a:gd name="T8" fmla="*/ 304 w 622"/>
                <a:gd name="T9" fmla="*/ 0 h 1041"/>
                <a:gd name="T10" fmla="*/ 622 w 622"/>
                <a:gd name="T11" fmla="*/ 69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2" h="1041">
                  <a:moveTo>
                    <a:pt x="622" y="69"/>
                  </a:moveTo>
                  <a:lnTo>
                    <a:pt x="356" y="946"/>
                  </a:lnTo>
                  <a:lnTo>
                    <a:pt x="72" y="1041"/>
                  </a:lnTo>
                  <a:lnTo>
                    <a:pt x="0" y="817"/>
                  </a:lnTo>
                  <a:lnTo>
                    <a:pt x="304" y="0"/>
                  </a:lnTo>
                  <a:lnTo>
                    <a:pt x="622" y="6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98" name="Freeform 93"/>
            <p:cNvSpPr>
              <a:spLocks/>
            </p:cNvSpPr>
            <p:nvPr/>
          </p:nvSpPr>
          <p:spPr bwMode="auto">
            <a:xfrm>
              <a:off x="491" y="2443"/>
              <a:ext cx="81" cy="133"/>
            </a:xfrm>
            <a:custGeom>
              <a:avLst/>
              <a:gdLst>
                <a:gd name="T0" fmla="*/ 515 w 726"/>
                <a:gd name="T1" fmla="*/ 0 h 1199"/>
                <a:gd name="T2" fmla="*/ 726 w 726"/>
                <a:gd name="T3" fmla="*/ 128 h 1199"/>
                <a:gd name="T4" fmla="*/ 361 w 726"/>
                <a:gd name="T5" fmla="*/ 1044 h 1199"/>
                <a:gd name="T6" fmla="*/ 43 w 726"/>
                <a:gd name="T7" fmla="*/ 1199 h 1199"/>
                <a:gd name="T8" fmla="*/ 0 w 726"/>
                <a:gd name="T9" fmla="*/ 1044 h 1199"/>
                <a:gd name="T10" fmla="*/ 5 w 726"/>
                <a:gd name="T11" fmla="*/ 1031 h 1199"/>
                <a:gd name="T12" fmla="*/ 22 w 726"/>
                <a:gd name="T13" fmla="*/ 999 h 1199"/>
                <a:gd name="T14" fmla="*/ 48 w 726"/>
                <a:gd name="T15" fmla="*/ 948 h 1199"/>
                <a:gd name="T16" fmla="*/ 81 w 726"/>
                <a:gd name="T17" fmla="*/ 881 h 1199"/>
                <a:gd name="T18" fmla="*/ 120 w 726"/>
                <a:gd name="T19" fmla="*/ 803 h 1199"/>
                <a:gd name="T20" fmla="*/ 163 w 726"/>
                <a:gd name="T21" fmla="*/ 715 h 1199"/>
                <a:gd name="T22" fmla="*/ 210 w 726"/>
                <a:gd name="T23" fmla="*/ 621 h 1199"/>
                <a:gd name="T24" fmla="*/ 258 w 726"/>
                <a:gd name="T25" fmla="*/ 524 h 1199"/>
                <a:gd name="T26" fmla="*/ 305 w 726"/>
                <a:gd name="T27" fmla="*/ 428 h 1199"/>
                <a:gd name="T28" fmla="*/ 352 w 726"/>
                <a:gd name="T29" fmla="*/ 334 h 1199"/>
                <a:gd name="T30" fmla="*/ 395 w 726"/>
                <a:gd name="T31" fmla="*/ 245 h 1199"/>
                <a:gd name="T32" fmla="*/ 434 w 726"/>
                <a:gd name="T33" fmla="*/ 166 h 1199"/>
                <a:gd name="T34" fmla="*/ 468 w 726"/>
                <a:gd name="T35" fmla="*/ 99 h 1199"/>
                <a:gd name="T36" fmla="*/ 493 w 726"/>
                <a:gd name="T37" fmla="*/ 46 h 1199"/>
                <a:gd name="T38" fmla="*/ 510 w 726"/>
                <a:gd name="T39" fmla="*/ 12 h 1199"/>
                <a:gd name="T40" fmla="*/ 515 w 726"/>
                <a:gd name="T41" fmla="*/ 0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6" h="1199">
                  <a:moveTo>
                    <a:pt x="515" y="0"/>
                  </a:moveTo>
                  <a:lnTo>
                    <a:pt x="726" y="128"/>
                  </a:lnTo>
                  <a:lnTo>
                    <a:pt x="361" y="1044"/>
                  </a:lnTo>
                  <a:lnTo>
                    <a:pt x="43" y="1199"/>
                  </a:lnTo>
                  <a:lnTo>
                    <a:pt x="0" y="1044"/>
                  </a:lnTo>
                  <a:lnTo>
                    <a:pt x="5" y="1031"/>
                  </a:lnTo>
                  <a:lnTo>
                    <a:pt x="22" y="999"/>
                  </a:lnTo>
                  <a:lnTo>
                    <a:pt x="48" y="948"/>
                  </a:lnTo>
                  <a:lnTo>
                    <a:pt x="81" y="881"/>
                  </a:lnTo>
                  <a:lnTo>
                    <a:pt x="120" y="803"/>
                  </a:lnTo>
                  <a:lnTo>
                    <a:pt x="163" y="715"/>
                  </a:lnTo>
                  <a:lnTo>
                    <a:pt x="210" y="621"/>
                  </a:lnTo>
                  <a:lnTo>
                    <a:pt x="258" y="524"/>
                  </a:lnTo>
                  <a:lnTo>
                    <a:pt x="305" y="428"/>
                  </a:lnTo>
                  <a:lnTo>
                    <a:pt x="352" y="334"/>
                  </a:lnTo>
                  <a:lnTo>
                    <a:pt x="395" y="245"/>
                  </a:lnTo>
                  <a:lnTo>
                    <a:pt x="434" y="166"/>
                  </a:lnTo>
                  <a:lnTo>
                    <a:pt x="468" y="99"/>
                  </a:lnTo>
                  <a:lnTo>
                    <a:pt x="493" y="46"/>
                  </a:lnTo>
                  <a:lnTo>
                    <a:pt x="510" y="12"/>
                  </a:lnTo>
                  <a:lnTo>
                    <a:pt x="51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99" name="Freeform 94"/>
            <p:cNvSpPr>
              <a:spLocks/>
            </p:cNvSpPr>
            <p:nvPr/>
          </p:nvSpPr>
          <p:spPr bwMode="auto">
            <a:xfrm>
              <a:off x="430" y="2411"/>
              <a:ext cx="114" cy="175"/>
            </a:xfrm>
            <a:custGeom>
              <a:avLst/>
              <a:gdLst>
                <a:gd name="T0" fmla="*/ 477 w 1027"/>
                <a:gd name="T1" fmla="*/ 189 h 1581"/>
                <a:gd name="T2" fmla="*/ 0 w 1027"/>
                <a:gd name="T3" fmla="*/ 1250 h 1581"/>
                <a:gd name="T4" fmla="*/ 73 w 1027"/>
                <a:gd name="T5" fmla="*/ 1581 h 1581"/>
                <a:gd name="T6" fmla="*/ 405 w 1027"/>
                <a:gd name="T7" fmla="*/ 1315 h 1581"/>
                <a:gd name="T8" fmla="*/ 1027 w 1027"/>
                <a:gd name="T9" fmla="*/ 0 h 1581"/>
                <a:gd name="T10" fmla="*/ 997 w 1027"/>
                <a:gd name="T11" fmla="*/ 22 h 1581"/>
                <a:gd name="T12" fmla="*/ 967 w 1027"/>
                <a:gd name="T13" fmla="*/ 42 h 1581"/>
                <a:gd name="T14" fmla="*/ 936 w 1027"/>
                <a:gd name="T15" fmla="*/ 62 h 1581"/>
                <a:gd name="T16" fmla="*/ 904 w 1027"/>
                <a:gd name="T17" fmla="*/ 81 h 1581"/>
                <a:gd name="T18" fmla="*/ 870 w 1027"/>
                <a:gd name="T19" fmla="*/ 99 h 1581"/>
                <a:gd name="T20" fmla="*/ 838 w 1027"/>
                <a:gd name="T21" fmla="*/ 116 h 1581"/>
                <a:gd name="T22" fmla="*/ 804 w 1027"/>
                <a:gd name="T23" fmla="*/ 130 h 1581"/>
                <a:gd name="T24" fmla="*/ 769 w 1027"/>
                <a:gd name="T25" fmla="*/ 145 h 1581"/>
                <a:gd name="T26" fmla="*/ 735 w 1027"/>
                <a:gd name="T27" fmla="*/ 156 h 1581"/>
                <a:gd name="T28" fmla="*/ 699 w 1027"/>
                <a:gd name="T29" fmla="*/ 167 h 1581"/>
                <a:gd name="T30" fmla="*/ 662 w 1027"/>
                <a:gd name="T31" fmla="*/ 176 h 1581"/>
                <a:gd name="T32" fmla="*/ 627 w 1027"/>
                <a:gd name="T33" fmla="*/ 183 h 1581"/>
                <a:gd name="T34" fmla="*/ 590 w 1027"/>
                <a:gd name="T35" fmla="*/ 187 h 1581"/>
                <a:gd name="T36" fmla="*/ 552 w 1027"/>
                <a:gd name="T37" fmla="*/ 191 h 1581"/>
                <a:gd name="T38" fmla="*/ 533 w 1027"/>
                <a:gd name="T39" fmla="*/ 191 h 1581"/>
                <a:gd name="T40" fmla="*/ 515 w 1027"/>
                <a:gd name="T41" fmla="*/ 191 h 1581"/>
                <a:gd name="T42" fmla="*/ 496 w 1027"/>
                <a:gd name="T43" fmla="*/ 191 h 1581"/>
                <a:gd name="T44" fmla="*/ 477 w 1027"/>
                <a:gd name="T45" fmla="*/ 18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27" h="1581">
                  <a:moveTo>
                    <a:pt x="477" y="189"/>
                  </a:moveTo>
                  <a:lnTo>
                    <a:pt x="0" y="1250"/>
                  </a:lnTo>
                  <a:lnTo>
                    <a:pt x="73" y="1581"/>
                  </a:lnTo>
                  <a:lnTo>
                    <a:pt x="405" y="1315"/>
                  </a:lnTo>
                  <a:lnTo>
                    <a:pt x="1027" y="0"/>
                  </a:lnTo>
                  <a:lnTo>
                    <a:pt x="997" y="22"/>
                  </a:lnTo>
                  <a:lnTo>
                    <a:pt x="967" y="42"/>
                  </a:lnTo>
                  <a:lnTo>
                    <a:pt x="936" y="62"/>
                  </a:lnTo>
                  <a:lnTo>
                    <a:pt x="904" y="81"/>
                  </a:lnTo>
                  <a:lnTo>
                    <a:pt x="870" y="99"/>
                  </a:lnTo>
                  <a:lnTo>
                    <a:pt x="838" y="116"/>
                  </a:lnTo>
                  <a:lnTo>
                    <a:pt x="804" y="130"/>
                  </a:lnTo>
                  <a:lnTo>
                    <a:pt x="769" y="145"/>
                  </a:lnTo>
                  <a:lnTo>
                    <a:pt x="735" y="156"/>
                  </a:lnTo>
                  <a:lnTo>
                    <a:pt x="699" y="167"/>
                  </a:lnTo>
                  <a:lnTo>
                    <a:pt x="662" y="176"/>
                  </a:lnTo>
                  <a:lnTo>
                    <a:pt x="627" y="183"/>
                  </a:lnTo>
                  <a:lnTo>
                    <a:pt x="590" y="187"/>
                  </a:lnTo>
                  <a:lnTo>
                    <a:pt x="552" y="191"/>
                  </a:lnTo>
                  <a:lnTo>
                    <a:pt x="533" y="191"/>
                  </a:lnTo>
                  <a:lnTo>
                    <a:pt x="515" y="191"/>
                  </a:lnTo>
                  <a:lnTo>
                    <a:pt x="496" y="191"/>
                  </a:lnTo>
                  <a:lnTo>
                    <a:pt x="477" y="18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00" name="Freeform 95"/>
            <p:cNvSpPr>
              <a:spLocks/>
            </p:cNvSpPr>
            <p:nvPr/>
          </p:nvSpPr>
          <p:spPr bwMode="auto">
            <a:xfrm>
              <a:off x="344" y="2421"/>
              <a:ext cx="124" cy="160"/>
            </a:xfrm>
            <a:custGeom>
              <a:avLst/>
              <a:gdLst>
                <a:gd name="T0" fmla="*/ 475 w 1115"/>
                <a:gd name="T1" fmla="*/ 0 h 1433"/>
                <a:gd name="T2" fmla="*/ 1115 w 1115"/>
                <a:gd name="T3" fmla="*/ 65 h 1433"/>
                <a:gd name="T4" fmla="*/ 549 w 1115"/>
                <a:gd name="T5" fmla="*/ 1236 h 1433"/>
                <a:gd name="T6" fmla="*/ 42 w 1115"/>
                <a:gd name="T7" fmla="*/ 1433 h 1433"/>
                <a:gd name="T8" fmla="*/ 0 w 1115"/>
                <a:gd name="T9" fmla="*/ 1183 h 1433"/>
                <a:gd name="T10" fmla="*/ 475 w 1115"/>
                <a:gd name="T11" fmla="*/ 0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5" h="1433">
                  <a:moveTo>
                    <a:pt x="475" y="0"/>
                  </a:moveTo>
                  <a:lnTo>
                    <a:pt x="1115" y="65"/>
                  </a:lnTo>
                  <a:lnTo>
                    <a:pt x="549" y="1236"/>
                  </a:lnTo>
                  <a:lnTo>
                    <a:pt x="42" y="1433"/>
                  </a:lnTo>
                  <a:lnTo>
                    <a:pt x="0" y="1183"/>
                  </a:lnTo>
                  <a:lnTo>
                    <a:pt x="47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01" name="Freeform 96"/>
            <p:cNvSpPr>
              <a:spLocks/>
            </p:cNvSpPr>
            <p:nvPr/>
          </p:nvSpPr>
          <p:spPr bwMode="auto">
            <a:xfrm>
              <a:off x="267" y="2411"/>
              <a:ext cx="115" cy="170"/>
            </a:xfrm>
            <a:custGeom>
              <a:avLst/>
              <a:gdLst>
                <a:gd name="T0" fmla="*/ 1037 w 1037"/>
                <a:gd name="T1" fmla="*/ 63 h 1528"/>
                <a:gd name="T2" fmla="*/ 567 w 1037"/>
                <a:gd name="T3" fmla="*/ 1253 h 1528"/>
                <a:gd name="T4" fmla="*/ 146 w 1037"/>
                <a:gd name="T5" fmla="*/ 1528 h 1528"/>
                <a:gd name="T6" fmla="*/ 0 w 1037"/>
                <a:gd name="T7" fmla="*/ 1072 h 1528"/>
                <a:gd name="T8" fmla="*/ 459 w 1037"/>
                <a:gd name="T9" fmla="*/ 0 h 1528"/>
                <a:gd name="T10" fmla="*/ 1037 w 1037"/>
                <a:gd name="T11" fmla="*/ 63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7" h="1528">
                  <a:moveTo>
                    <a:pt x="1037" y="63"/>
                  </a:moveTo>
                  <a:lnTo>
                    <a:pt x="567" y="1253"/>
                  </a:lnTo>
                  <a:lnTo>
                    <a:pt x="146" y="1528"/>
                  </a:lnTo>
                  <a:lnTo>
                    <a:pt x="0" y="1072"/>
                  </a:lnTo>
                  <a:lnTo>
                    <a:pt x="459" y="0"/>
                  </a:lnTo>
                  <a:lnTo>
                    <a:pt x="1037" y="6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02" name="Freeform 97"/>
            <p:cNvSpPr>
              <a:spLocks/>
            </p:cNvSpPr>
            <p:nvPr/>
          </p:nvSpPr>
          <p:spPr bwMode="auto">
            <a:xfrm>
              <a:off x="591" y="2642"/>
              <a:ext cx="55" cy="178"/>
            </a:xfrm>
            <a:custGeom>
              <a:avLst/>
              <a:gdLst>
                <a:gd name="T0" fmla="*/ 415 w 500"/>
                <a:gd name="T1" fmla="*/ 115 h 1605"/>
                <a:gd name="T2" fmla="*/ 416 w 500"/>
                <a:gd name="T3" fmla="*/ 177 h 1605"/>
                <a:gd name="T4" fmla="*/ 419 w 500"/>
                <a:gd name="T5" fmla="*/ 237 h 1605"/>
                <a:gd name="T6" fmla="*/ 422 w 500"/>
                <a:gd name="T7" fmla="*/ 298 h 1605"/>
                <a:gd name="T8" fmla="*/ 427 w 500"/>
                <a:gd name="T9" fmla="*/ 359 h 1605"/>
                <a:gd name="T10" fmla="*/ 431 w 500"/>
                <a:gd name="T11" fmla="*/ 420 h 1605"/>
                <a:gd name="T12" fmla="*/ 437 w 500"/>
                <a:gd name="T13" fmla="*/ 481 h 1605"/>
                <a:gd name="T14" fmla="*/ 442 w 500"/>
                <a:gd name="T15" fmla="*/ 542 h 1605"/>
                <a:gd name="T16" fmla="*/ 449 w 500"/>
                <a:gd name="T17" fmla="*/ 602 h 1605"/>
                <a:gd name="T18" fmla="*/ 456 w 500"/>
                <a:gd name="T19" fmla="*/ 664 h 1605"/>
                <a:gd name="T20" fmla="*/ 462 w 500"/>
                <a:gd name="T21" fmla="*/ 724 h 1605"/>
                <a:gd name="T22" fmla="*/ 469 w 500"/>
                <a:gd name="T23" fmla="*/ 785 h 1605"/>
                <a:gd name="T24" fmla="*/ 476 w 500"/>
                <a:gd name="T25" fmla="*/ 846 h 1605"/>
                <a:gd name="T26" fmla="*/ 482 w 500"/>
                <a:gd name="T27" fmla="*/ 907 h 1605"/>
                <a:gd name="T28" fmla="*/ 489 w 500"/>
                <a:gd name="T29" fmla="*/ 968 h 1605"/>
                <a:gd name="T30" fmla="*/ 495 w 500"/>
                <a:gd name="T31" fmla="*/ 1029 h 1605"/>
                <a:gd name="T32" fmla="*/ 500 w 500"/>
                <a:gd name="T33" fmla="*/ 1089 h 1605"/>
                <a:gd name="T34" fmla="*/ 460 w 500"/>
                <a:gd name="T35" fmla="*/ 1154 h 1605"/>
                <a:gd name="T36" fmla="*/ 421 w 500"/>
                <a:gd name="T37" fmla="*/ 1219 h 1605"/>
                <a:gd name="T38" fmla="*/ 381 w 500"/>
                <a:gd name="T39" fmla="*/ 1283 h 1605"/>
                <a:gd name="T40" fmla="*/ 341 w 500"/>
                <a:gd name="T41" fmla="*/ 1348 h 1605"/>
                <a:gd name="T42" fmla="*/ 301 w 500"/>
                <a:gd name="T43" fmla="*/ 1412 h 1605"/>
                <a:gd name="T44" fmla="*/ 262 w 500"/>
                <a:gd name="T45" fmla="*/ 1476 h 1605"/>
                <a:gd name="T46" fmla="*/ 222 w 500"/>
                <a:gd name="T47" fmla="*/ 1541 h 1605"/>
                <a:gd name="T48" fmla="*/ 182 w 500"/>
                <a:gd name="T49" fmla="*/ 1605 h 1605"/>
                <a:gd name="T50" fmla="*/ 160 w 500"/>
                <a:gd name="T51" fmla="*/ 1562 h 1605"/>
                <a:gd name="T52" fmla="*/ 139 w 500"/>
                <a:gd name="T53" fmla="*/ 1516 h 1605"/>
                <a:gd name="T54" fmla="*/ 120 w 500"/>
                <a:gd name="T55" fmla="*/ 1472 h 1605"/>
                <a:gd name="T56" fmla="*/ 102 w 500"/>
                <a:gd name="T57" fmla="*/ 1425 h 1605"/>
                <a:gd name="T58" fmla="*/ 87 w 500"/>
                <a:gd name="T59" fmla="*/ 1378 h 1605"/>
                <a:gd name="T60" fmla="*/ 72 w 500"/>
                <a:gd name="T61" fmla="*/ 1331 h 1605"/>
                <a:gd name="T62" fmla="*/ 59 w 500"/>
                <a:gd name="T63" fmla="*/ 1283 h 1605"/>
                <a:gd name="T64" fmla="*/ 48 w 500"/>
                <a:gd name="T65" fmla="*/ 1235 h 1605"/>
                <a:gd name="T66" fmla="*/ 38 w 500"/>
                <a:gd name="T67" fmla="*/ 1186 h 1605"/>
                <a:gd name="T68" fmla="*/ 29 w 500"/>
                <a:gd name="T69" fmla="*/ 1137 h 1605"/>
                <a:gd name="T70" fmla="*/ 21 w 500"/>
                <a:gd name="T71" fmla="*/ 1087 h 1605"/>
                <a:gd name="T72" fmla="*/ 15 w 500"/>
                <a:gd name="T73" fmla="*/ 1037 h 1605"/>
                <a:gd name="T74" fmla="*/ 10 w 500"/>
                <a:gd name="T75" fmla="*/ 987 h 1605"/>
                <a:gd name="T76" fmla="*/ 6 w 500"/>
                <a:gd name="T77" fmla="*/ 936 h 1605"/>
                <a:gd name="T78" fmla="*/ 2 w 500"/>
                <a:gd name="T79" fmla="*/ 884 h 1605"/>
                <a:gd name="T80" fmla="*/ 1 w 500"/>
                <a:gd name="T81" fmla="*/ 833 h 1605"/>
                <a:gd name="T82" fmla="*/ 0 w 500"/>
                <a:gd name="T83" fmla="*/ 782 h 1605"/>
                <a:gd name="T84" fmla="*/ 0 w 500"/>
                <a:gd name="T85" fmla="*/ 729 h 1605"/>
                <a:gd name="T86" fmla="*/ 1 w 500"/>
                <a:gd name="T87" fmla="*/ 678 h 1605"/>
                <a:gd name="T88" fmla="*/ 3 w 500"/>
                <a:gd name="T89" fmla="*/ 626 h 1605"/>
                <a:gd name="T90" fmla="*/ 7 w 500"/>
                <a:gd name="T91" fmla="*/ 573 h 1605"/>
                <a:gd name="T92" fmla="*/ 10 w 500"/>
                <a:gd name="T93" fmla="*/ 521 h 1605"/>
                <a:gd name="T94" fmla="*/ 15 w 500"/>
                <a:gd name="T95" fmla="*/ 469 h 1605"/>
                <a:gd name="T96" fmla="*/ 20 w 500"/>
                <a:gd name="T97" fmla="*/ 416 h 1605"/>
                <a:gd name="T98" fmla="*/ 27 w 500"/>
                <a:gd name="T99" fmla="*/ 364 h 1605"/>
                <a:gd name="T100" fmla="*/ 33 w 500"/>
                <a:gd name="T101" fmla="*/ 312 h 1605"/>
                <a:gd name="T102" fmla="*/ 40 w 500"/>
                <a:gd name="T103" fmla="*/ 259 h 1605"/>
                <a:gd name="T104" fmla="*/ 48 w 500"/>
                <a:gd name="T105" fmla="*/ 207 h 1605"/>
                <a:gd name="T106" fmla="*/ 66 w 500"/>
                <a:gd name="T107" fmla="*/ 103 h 1605"/>
                <a:gd name="T108" fmla="*/ 85 w 500"/>
                <a:gd name="T109" fmla="*/ 0 h 1605"/>
                <a:gd name="T110" fmla="*/ 415 w 500"/>
                <a:gd name="T111" fmla="*/ 115 h 1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0" h="1605">
                  <a:moveTo>
                    <a:pt x="415" y="115"/>
                  </a:moveTo>
                  <a:lnTo>
                    <a:pt x="416" y="177"/>
                  </a:lnTo>
                  <a:lnTo>
                    <a:pt x="419" y="237"/>
                  </a:lnTo>
                  <a:lnTo>
                    <a:pt x="422" y="298"/>
                  </a:lnTo>
                  <a:lnTo>
                    <a:pt x="427" y="359"/>
                  </a:lnTo>
                  <a:lnTo>
                    <a:pt x="431" y="420"/>
                  </a:lnTo>
                  <a:lnTo>
                    <a:pt x="437" y="481"/>
                  </a:lnTo>
                  <a:lnTo>
                    <a:pt x="442" y="542"/>
                  </a:lnTo>
                  <a:lnTo>
                    <a:pt x="449" y="602"/>
                  </a:lnTo>
                  <a:lnTo>
                    <a:pt x="456" y="664"/>
                  </a:lnTo>
                  <a:lnTo>
                    <a:pt x="462" y="724"/>
                  </a:lnTo>
                  <a:lnTo>
                    <a:pt x="469" y="785"/>
                  </a:lnTo>
                  <a:lnTo>
                    <a:pt x="476" y="846"/>
                  </a:lnTo>
                  <a:lnTo>
                    <a:pt x="482" y="907"/>
                  </a:lnTo>
                  <a:lnTo>
                    <a:pt x="489" y="968"/>
                  </a:lnTo>
                  <a:lnTo>
                    <a:pt x="495" y="1029"/>
                  </a:lnTo>
                  <a:lnTo>
                    <a:pt x="500" y="1089"/>
                  </a:lnTo>
                  <a:lnTo>
                    <a:pt x="460" y="1154"/>
                  </a:lnTo>
                  <a:lnTo>
                    <a:pt x="421" y="1219"/>
                  </a:lnTo>
                  <a:lnTo>
                    <a:pt x="381" y="1283"/>
                  </a:lnTo>
                  <a:lnTo>
                    <a:pt x="341" y="1348"/>
                  </a:lnTo>
                  <a:lnTo>
                    <a:pt x="301" y="1412"/>
                  </a:lnTo>
                  <a:lnTo>
                    <a:pt x="262" y="1476"/>
                  </a:lnTo>
                  <a:lnTo>
                    <a:pt x="222" y="1541"/>
                  </a:lnTo>
                  <a:lnTo>
                    <a:pt x="182" y="1605"/>
                  </a:lnTo>
                  <a:lnTo>
                    <a:pt x="160" y="1562"/>
                  </a:lnTo>
                  <a:lnTo>
                    <a:pt x="139" y="1516"/>
                  </a:lnTo>
                  <a:lnTo>
                    <a:pt x="120" y="1472"/>
                  </a:lnTo>
                  <a:lnTo>
                    <a:pt x="102" y="1425"/>
                  </a:lnTo>
                  <a:lnTo>
                    <a:pt x="87" y="1378"/>
                  </a:lnTo>
                  <a:lnTo>
                    <a:pt x="72" y="1331"/>
                  </a:lnTo>
                  <a:lnTo>
                    <a:pt x="59" y="1283"/>
                  </a:lnTo>
                  <a:lnTo>
                    <a:pt x="48" y="1235"/>
                  </a:lnTo>
                  <a:lnTo>
                    <a:pt x="38" y="1186"/>
                  </a:lnTo>
                  <a:lnTo>
                    <a:pt x="29" y="1137"/>
                  </a:lnTo>
                  <a:lnTo>
                    <a:pt x="21" y="1087"/>
                  </a:lnTo>
                  <a:lnTo>
                    <a:pt x="15" y="1037"/>
                  </a:lnTo>
                  <a:lnTo>
                    <a:pt x="10" y="987"/>
                  </a:lnTo>
                  <a:lnTo>
                    <a:pt x="6" y="936"/>
                  </a:lnTo>
                  <a:lnTo>
                    <a:pt x="2" y="884"/>
                  </a:lnTo>
                  <a:lnTo>
                    <a:pt x="1" y="833"/>
                  </a:lnTo>
                  <a:lnTo>
                    <a:pt x="0" y="782"/>
                  </a:lnTo>
                  <a:lnTo>
                    <a:pt x="0" y="729"/>
                  </a:lnTo>
                  <a:lnTo>
                    <a:pt x="1" y="678"/>
                  </a:lnTo>
                  <a:lnTo>
                    <a:pt x="3" y="626"/>
                  </a:lnTo>
                  <a:lnTo>
                    <a:pt x="7" y="573"/>
                  </a:lnTo>
                  <a:lnTo>
                    <a:pt x="10" y="521"/>
                  </a:lnTo>
                  <a:lnTo>
                    <a:pt x="15" y="469"/>
                  </a:lnTo>
                  <a:lnTo>
                    <a:pt x="20" y="416"/>
                  </a:lnTo>
                  <a:lnTo>
                    <a:pt x="27" y="364"/>
                  </a:lnTo>
                  <a:lnTo>
                    <a:pt x="33" y="312"/>
                  </a:lnTo>
                  <a:lnTo>
                    <a:pt x="40" y="259"/>
                  </a:lnTo>
                  <a:lnTo>
                    <a:pt x="48" y="207"/>
                  </a:lnTo>
                  <a:lnTo>
                    <a:pt x="66" y="103"/>
                  </a:lnTo>
                  <a:lnTo>
                    <a:pt x="85" y="0"/>
                  </a:lnTo>
                  <a:lnTo>
                    <a:pt x="415" y="115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03" name="Freeform 98"/>
            <p:cNvSpPr>
              <a:spLocks noEditPoints="1"/>
            </p:cNvSpPr>
            <p:nvPr/>
          </p:nvSpPr>
          <p:spPr bwMode="auto">
            <a:xfrm>
              <a:off x="526" y="2590"/>
              <a:ext cx="63" cy="288"/>
            </a:xfrm>
            <a:custGeom>
              <a:avLst/>
              <a:gdLst>
                <a:gd name="T0" fmla="*/ 561 w 561"/>
                <a:gd name="T1" fmla="*/ 429 h 2587"/>
                <a:gd name="T2" fmla="*/ 543 w 561"/>
                <a:gd name="T3" fmla="*/ 509 h 2587"/>
                <a:gd name="T4" fmla="*/ 525 w 561"/>
                <a:gd name="T5" fmla="*/ 588 h 2587"/>
                <a:gd name="T6" fmla="*/ 508 w 561"/>
                <a:gd name="T7" fmla="*/ 667 h 2587"/>
                <a:gd name="T8" fmla="*/ 492 w 561"/>
                <a:gd name="T9" fmla="*/ 747 h 2587"/>
                <a:gd name="T10" fmla="*/ 476 w 561"/>
                <a:gd name="T11" fmla="*/ 827 h 2587"/>
                <a:gd name="T12" fmla="*/ 463 w 561"/>
                <a:gd name="T13" fmla="*/ 906 h 2587"/>
                <a:gd name="T14" fmla="*/ 451 w 561"/>
                <a:gd name="T15" fmla="*/ 985 h 2587"/>
                <a:gd name="T16" fmla="*/ 442 w 561"/>
                <a:gd name="T17" fmla="*/ 1065 h 2587"/>
                <a:gd name="T18" fmla="*/ 438 w 561"/>
                <a:gd name="T19" fmla="*/ 1104 h 2587"/>
                <a:gd name="T20" fmla="*/ 434 w 561"/>
                <a:gd name="T21" fmla="*/ 1144 h 2587"/>
                <a:gd name="T22" fmla="*/ 432 w 561"/>
                <a:gd name="T23" fmla="*/ 1184 h 2587"/>
                <a:gd name="T24" fmla="*/ 430 w 561"/>
                <a:gd name="T25" fmla="*/ 1224 h 2587"/>
                <a:gd name="T26" fmla="*/ 429 w 561"/>
                <a:gd name="T27" fmla="*/ 1265 h 2587"/>
                <a:gd name="T28" fmla="*/ 429 w 561"/>
                <a:gd name="T29" fmla="*/ 1304 h 2587"/>
                <a:gd name="T30" fmla="*/ 429 w 561"/>
                <a:gd name="T31" fmla="*/ 1344 h 2587"/>
                <a:gd name="T32" fmla="*/ 430 w 561"/>
                <a:gd name="T33" fmla="*/ 1384 h 2587"/>
                <a:gd name="T34" fmla="*/ 432 w 561"/>
                <a:gd name="T35" fmla="*/ 1424 h 2587"/>
                <a:gd name="T36" fmla="*/ 435 w 561"/>
                <a:gd name="T37" fmla="*/ 1464 h 2587"/>
                <a:gd name="T38" fmla="*/ 440 w 561"/>
                <a:gd name="T39" fmla="*/ 1504 h 2587"/>
                <a:gd name="T40" fmla="*/ 445 w 561"/>
                <a:gd name="T41" fmla="*/ 1544 h 2587"/>
                <a:gd name="T42" fmla="*/ 451 w 561"/>
                <a:gd name="T43" fmla="*/ 1585 h 2587"/>
                <a:gd name="T44" fmla="*/ 459 w 561"/>
                <a:gd name="T45" fmla="*/ 1626 h 2587"/>
                <a:gd name="T46" fmla="*/ 466 w 561"/>
                <a:gd name="T47" fmla="*/ 1666 h 2587"/>
                <a:gd name="T48" fmla="*/ 476 w 561"/>
                <a:gd name="T49" fmla="*/ 1706 h 2587"/>
                <a:gd name="T50" fmla="*/ 257 w 561"/>
                <a:gd name="T51" fmla="*/ 2587 h 2587"/>
                <a:gd name="T52" fmla="*/ 0 w 561"/>
                <a:gd name="T53" fmla="*/ 2209 h 2587"/>
                <a:gd name="T54" fmla="*/ 0 w 561"/>
                <a:gd name="T55" fmla="*/ 2079 h 2587"/>
                <a:gd name="T56" fmla="*/ 0 w 561"/>
                <a:gd name="T57" fmla="*/ 1950 h 2587"/>
                <a:gd name="T58" fmla="*/ 1 w 561"/>
                <a:gd name="T59" fmla="*/ 1821 h 2587"/>
                <a:gd name="T60" fmla="*/ 3 w 561"/>
                <a:gd name="T61" fmla="*/ 1691 h 2587"/>
                <a:gd name="T62" fmla="*/ 5 w 561"/>
                <a:gd name="T63" fmla="*/ 1563 h 2587"/>
                <a:gd name="T64" fmla="*/ 10 w 561"/>
                <a:gd name="T65" fmla="*/ 1436 h 2587"/>
                <a:gd name="T66" fmla="*/ 15 w 561"/>
                <a:gd name="T67" fmla="*/ 1309 h 2587"/>
                <a:gd name="T68" fmla="*/ 22 w 561"/>
                <a:gd name="T69" fmla="*/ 1185 h 2587"/>
                <a:gd name="T70" fmla="*/ 30 w 561"/>
                <a:gd name="T71" fmla="*/ 1063 h 2587"/>
                <a:gd name="T72" fmla="*/ 39 w 561"/>
                <a:gd name="T73" fmla="*/ 942 h 2587"/>
                <a:gd name="T74" fmla="*/ 50 w 561"/>
                <a:gd name="T75" fmla="*/ 824 h 2587"/>
                <a:gd name="T76" fmla="*/ 63 w 561"/>
                <a:gd name="T77" fmla="*/ 708 h 2587"/>
                <a:gd name="T78" fmla="*/ 71 w 561"/>
                <a:gd name="T79" fmla="*/ 652 h 2587"/>
                <a:gd name="T80" fmla="*/ 77 w 561"/>
                <a:gd name="T81" fmla="*/ 596 h 2587"/>
                <a:gd name="T82" fmla="*/ 86 w 561"/>
                <a:gd name="T83" fmla="*/ 541 h 2587"/>
                <a:gd name="T84" fmla="*/ 95 w 561"/>
                <a:gd name="T85" fmla="*/ 487 h 2587"/>
                <a:gd name="T86" fmla="*/ 104 w 561"/>
                <a:gd name="T87" fmla="*/ 433 h 2587"/>
                <a:gd name="T88" fmla="*/ 114 w 561"/>
                <a:gd name="T89" fmla="*/ 381 h 2587"/>
                <a:gd name="T90" fmla="*/ 124 w 561"/>
                <a:gd name="T91" fmla="*/ 330 h 2587"/>
                <a:gd name="T92" fmla="*/ 135 w 561"/>
                <a:gd name="T93" fmla="*/ 279 h 2587"/>
                <a:gd name="T94" fmla="*/ 561 w 561"/>
                <a:gd name="T95" fmla="*/ 429 h 2587"/>
                <a:gd name="T96" fmla="*/ 211 w 561"/>
                <a:gd name="T97" fmla="*/ 11 h 2587"/>
                <a:gd name="T98" fmla="*/ 214 w 561"/>
                <a:gd name="T99" fmla="*/ 0 h 2587"/>
                <a:gd name="T100" fmla="*/ 220 w 561"/>
                <a:gd name="T101" fmla="*/ 9 h 2587"/>
                <a:gd name="T102" fmla="*/ 211 w 561"/>
                <a:gd name="T103" fmla="*/ 11 h 2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1" h="2587">
                  <a:moveTo>
                    <a:pt x="561" y="429"/>
                  </a:moveTo>
                  <a:lnTo>
                    <a:pt x="543" y="509"/>
                  </a:lnTo>
                  <a:lnTo>
                    <a:pt x="525" y="588"/>
                  </a:lnTo>
                  <a:lnTo>
                    <a:pt x="508" y="667"/>
                  </a:lnTo>
                  <a:lnTo>
                    <a:pt x="492" y="747"/>
                  </a:lnTo>
                  <a:lnTo>
                    <a:pt x="476" y="827"/>
                  </a:lnTo>
                  <a:lnTo>
                    <a:pt x="463" y="906"/>
                  </a:lnTo>
                  <a:lnTo>
                    <a:pt x="451" y="985"/>
                  </a:lnTo>
                  <a:lnTo>
                    <a:pt x="442" y="1065"/>
                  </a:lnTo>
                  <a:lnTo>
                    <a:pt x="438" y="1104"/>
                  </a:lnTo>
                  <a:lnTo>
                    <a:pt x="434" y="1144"/>
                  </a:lnTo>
                  <a:lnTo>
                    <a:pt x="432" y="1184"/>
                  </a:lnTo>
                  <a:lnTo>
                    <a:pt x="430" y="1224"/>
                  </a:lnTo>
                  <a:lnTo>
                    <a:pt x="429" y="1265"/>
                  </a:lnTo>
                  <a:lnTo>
                    <a:pt x="429" y="1304"/>
                  </a:lnTo>
                  <a:lnTo>
                    <a:pt x="429" y="1344"/>
                  </a:lnTo>
                  <a:lnTo>
                    <a:pt x="430" y="1384"/>
                  </a:lnTo>
                  <a:lnTo>
                    <a:pt x="432" y="1424"/>
                  </a:lnTo>
                  <a:lnTo>
                    <a:pt x="435" y="1464"/>
                  </a:lnTo>
                  <a:lnTo>
                    <a:pt x="440" y="1504"/>
                  </a:lnTo>
                  <a:lnTo>
                    <a:pt x="445" y="1544"/>
                  </a:lnTo>
                  <a:lnTo>
                    <a:pt x="451" y="1585"/>
                  </a:lnTo>
                  <a:lnTo>
                    <a:pt x="459" y="1626"/>
                  </a:lnTo>
                  <a:lnTo>
                    <a:pt x="466" y="1666"/>
                  </a:lnTo>
                  <a:lnTo>
                    <a:pt x="476" y="1706"/>
                  </a:lnTo>
                  <a:lnTo>
                    <a:pt x="257" y="2587"/>
                  </a:lnTo>
                  <a:lnTo>
                    <a:pt x="0" y="2209"/>
                  </a:lnTo>
                  <a:lnTo>
                    <a:pt x="0" y="2079"/>
                  </a:lnTo>
                  <a:lnTo>
                    <a:pt x="0" y="1950"/>
                  </a:lnTo>
                  <a:lnTo>
                    <a:pt x="1" y="1821"/>
                  </a:lnTo>
                  <a:lnTo>
                    <a:pt x="3" y="1691"/>
                  </a:lnTo>
                  <a:lnTo>
                    <a:pt x="5" y="1563"/>
                  </a:lnTo>
                  <a:lnTo>
                    <a:pt x="10" y="1436"/>
                  </a:lnTo>
                  <a:lnTo>
                    <a:pt x="15" y="1309"/>
                  </a:lnTo>
                  <a:lnTo>
                    <a:pt x="22" y="1185"/>
                  </a:lnTo>
                  <a:lnTo>
                    <a:pt x="30" y="1063"/>
                  </a:lnTo>
                  <a:lnTo>
                    <a:pt x="39" y="942"/>
                  </a:lnTo>
                  <a:lnTo>
                    <a:pt x="50" y="824"/>
                  </a:lnTo>
                  <a:lnTo>
                    <a:pt x="63" y="708"/>
                  </a:lnTo>
                  <a:lnTo>
                    <a:pt x="71" y="652"/>
                  </a:lnTo>
                  <a:lnTo>
                    <a:pt x="77" y="596"/>
                  </a:lnTo>
                  <a:lnTo>
                    <a:pt x="86" y="541"/>
                  </a:lnTo>
                  <a:lnTo>
                    <a:pt x="95" y="487"/>
                  </a:lnTo>
                  <a:lnTo>
                    <a:pt x="104" y="433"/>
                  </a:lnTo>
                  <a:lnTo>
                    <a:pt x="114" y="381"/>
                  </a:lnTo>
                  <a:lnTo>
                    <a:pt x="124" y="330"/>
                  </a:lnTo>
                  <a:lnTo>
                    <a:pt x="135" y="279"/>
                  </a:lnTo>
                  <a:lnTo>
                    <a:pt x="561" y="429"/>
                  </a:lnTo>
                  <a:close/>
                  <a:moveTo>
                    <a:pt x="211" y="11"/>
                  </a:moveTo>
                  <a:lnTo>
                    <a:pt x="214" y="0"/>
                  </a:lnTo>
                  <a:lnTo>
                    <a:pt x="220" y="9"/>
                  </a:lnTo>
                  <a:lnTo>
                    <a:pt x="211" y="11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04" name="Freeform 99"/>
            <p:cNvSpPr>
              <a:spLocks/>
            </p:cNvSpPr>
            <p:nvPr/>
          </p:nvSpPr>
          <p:spPr bwMode="auto">
            <a:xfrm>
              <a:off x="455" y="2572"/>
              <a:ext cx="83" cy="361"/>
            </a:xfrm>
            <a:custGeom>
              <a:avLst/>
              <a:gdLst>
                <a:gd name="T0" fmla="*/ 740 w 750"/>
                <a:gd name="T1" fmla="*/ 26 h 3250"/>
                <a:gd name="T2" fmla="*/ 722 w 750"/>
                <a:gd name="T3" fmla="*/ 82 h 3250"/>
                <a:gd name="T4" fmla="*/ 705 w 750"/>
                <a:gd name="T5" fmla="*/ 138 h 3250"/>
                <a:gd name="T6" fmla="*/ 689 w 750"/>
                <a:gd name="T7" fmla="*/ 196 h 3250"/>
                <a:gd name="T8" fmla="*/ 376 w 750"/>
                <a:gd name="T9" fmla="*/ 305 h 3250"/>
                <a:gd name="T10" fmla="*/ 628 w 750"/>
                <a:gd name="T11" fmla="*/ 455 h 3250"/>
                <a:gd name="T12" fmla="*/ 607 w 750"/>
                <a:gd name="T13" fmla="*/ 575 h 3250"/>
                <a:gd name="T14" fmla="*/ 589 w 750"/>
                <a:gd name="T15" fmla="*/ 696 h 3250"/>
                <a:gd name="T16" fmla="*/ 573 w 750"/>
                <a:gd name="T17" fmla="*/ 820 h 3250"/>
                <a:gd name="T18" fmla="*/ 561 w 750"/>
                <a:gd name="T19" fmla="*/ 946 h 3250"/>
                <a:gd name="T20" fmla="*/ 552 w 750"/>
                <a:gd name="T21" fmla="*/ 1074 h 3250"/>
                <a:gd name="T22" fmla="*/ 545 w 750"/>
                <a:gd name="T23" fmla="*/ 1203 h 3250"/>
                <a:gd name="T24" fmla="*/ 540 w 750"/>
                <a:gd name="T25" fmla="*/ 1335 h 3250"/>
                <a:gd name="T26" fmla="*/ 537 w 750"/>
                <a:gd name="T27" fmla="*/ 1535 h 3250"/>
                <a:gd name="T28" fmla="*/ 539 w 750"/>
                <a:gd name="T29" fmla="*/ 1807 h 3250"/>
                <a:gd name="T30" fmla="*/ 547 w 750"/>
                <a:gd name="T31" fmla="*/ 2083 h 3250"/>
                <a:gd name="T32" fmla="*/ 559 w 750"/>
                <a:gd name="T33" fmla="*/ 2363 h 3250"/>
                <a:gd name="T34" fmla="*/ 362 w 750"/>
                <a:gd name="T35" fmla="*/ 3250 h 3250"/>
                <a:gd name="T36" fmla="*/ 10 w 750"/>
                <a:gd name="T37" fmla="*/ 2723 h 3250"/>
                <a:gd name="T38" fmla="*/ 27 w 750"/>
                <a:gd name="T39" fmla="*/ 2364 h 3250"/>
                <a:gd name="T40" fmla="*/ 45 w 750"/>
                <a:gd name="T41" fmla="*/ 2003 h 3250"/>
                <a:gd name="T42" fmla="*/ 63 w 750"/>
                <a:gd name="T43" fmla="*/ 1733 h 3250"/>
                <a:gd name="T44" fmla="*/ 78 w 750"/>
                <a:gd name="T45" fmla="*/ 1553 h 3250"/>
                <a:gd name="T46" fmla="*/ 94 w 750"/>
                <a:gd name="T47" fmla="*/ 1375 h 3250"/>
                <a:gd name="T48" fmla="*/ 114 w 750"/>
                <a:gd name="T49" fmla="*/ 1199 h 3250"/>
                <a:gd name="T50" fmla="*/ 138 w 750"/>
                <a:gd name="T51" fmla="*/ 1024 h 3250"/>
                <a:gd name="T52" fmla="*/ 166 w 750"/>
                <a:gd name="T53" fmla="*/ 851 h 3250"/>
                <a:gd name="T54" fmla="*/ 199 w 750"/>
                <a:gd name="T55" fmla="*/ 682 h 3250"/>
                <a:gd name="T56" fmla="*/ 237 w 750"/>
                <a:gd name="T57" fmla="*/ 516 h 3250"/>
                <a:gd name="T58" fmla="*/ 280 w 750"/>
                <a:gd name="T59" fmla="*/ 352 h 3250"/>
                <a:gd name="T60" fmla="*/ 330 w 750"/>
                <a:gd name="T61" fmla="*/ 194 h 3250"/>
                <a:gd name="T62" fmla="*/ 750 w 750"/>
                <a:gd name="T63" fmla="*/ 0 h 3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0" h="3250">
                  <a:moveTo>
                    <a:pt x="750" y="0"/>
                  </a:moveTo>
                  <a:lnTo>
                    <a:pt x="740" y="26"/>
                  </a:lnTo>
                  <a:lnTo>
                    <a:pt x="731" y="54"/>
                  </a:lnTo>
                  <a:lnTo>
                    <a:pt x="722" y="82"/>
                  </a:lnTo>
                  <a:lnTo>
                    <a:pt x="714" y="110"/>
                  </a:lnTo>
                  <a:lnTo>
                    <a:pt x="705" y="138"/>
                  </a:lnTo>
                  <a:lnTo>
                    <a:pt x="697" y="167"/>
                  </a:lnTo>
                  <a:lnTo>
                    <a:pt x="689" y="196"/>
                  </a:lnTo>
                  <a:lnTo>
                    <a:pt x="681" y="224"/>
                  </a:lnTo>
                  <a:lnTo>
                    <a:pt x="376" y="305"/>
                  </a:lnTo>
                  <a:lnTo>
                    <a:pt x="640" y="397"/>
                  </a:lnTo>
                  <a:lnTo>
                    <a:pt x="628" y="455"/>
                  </a:lnTo>
                  <a:lnTo>
                    <a:pt x="617" y="514"/>
                  </a:lnTo>
                  <a:lnTo>
                    <a:pt x="607" y="575"/>
                  </a:lnTo>
                  <a:lnTo>
                    <a:pt x="598" y="635"/>
                  </a:lnTo>
                  <a:lnTo>
                    <a:pt x="589" y="696"/>
                  </a:lnTo>
                  <a:lnTo>
                    <a:pt x="581" y="757"/>
                  </a:lnTo>
                  <a:lnTo>
                    <a:pt x="573" y="820"/>
                  </a:lnTo>
                  <a:lnTo>
                    <a:pt x="568" y="882"/>
                  </a:lnTo>
                  <a:lnTo>
                    <a:pt x="561" y="946"/>
                  </a:lnTo>
                  <a:lnTo>
                    <a:pt x="557" y="1009"/>
                  </a:lnTo>
                  <a:lnTo>
                    <a:pt x="552" y="1074"/>
                  </a:lnTo>
                  <a:lnTo>
                    <a:pt x="548" y="1138"/>
                  </a:lnTo>
                  <a:lnTo>
                    <a:pt x="545" y="1203"/>
                  </a:lnTo>
                  <a:lnTo>
                    <a:pt x="542" y="1269"/>
                  </a:lnTo>
                  <a:lnTo>
                    <a:pt x="540" y="1335"/>
                  </a:lnTo>
                  <a:lnTo>
                    <a:pt x="538" y="1400"/>
                  </a:lnTo>
                  <a:lnTo>
                    <a:pt x="537" y="1535"/>
                  </a:lnTo>
                  <a:lnTo>
                    <a:pt x="537" y="1670"/>
                  </a:lnTo>
                  <a:lnTo>
                    <a:pt x="539" y="1807"/>
                  </a:lnTo>
                  <a:lnTo>
                    <a:pt x="542" y="1944"/>
                  </a:lnTo>
                  <a:lnTo>
                    <a:pt x="547" y="2083"/>
                  </a:lnTo>
                  <a:lnTo>
                    <a:pt x="552" y="2223"/>
                  </a:lnTo>
                  <a:lnTo>
                    <a:pt x="559" y="2363"/>
                  </a:lnTo>
                  <a:lnTo>
                    <a:pt x="567" y="2505"/>
                  </a:lnTo>
                  <a:lnTo>
                    <a:pt x="362" y="3250"/>
                  </a:lnTo>
                  <a:lnTo>
                    <a:pt x="0" y="2900"/>
                  </a:lnTo>
                  <a:lnTo>
                    <a:pt x="10" y="2723"/>
                  </a:lnTo>
                  <a:lnTo>
                    <a:pt x="19" y="2545"/>
                  </a:lnTo>
                  <a:lnTo>
                    <a:pt x="27" y="2364"/>
                  </a:lnTo>
                  <a:lnTo>
                    <a:pt x="37" y="2184"/>
                  </a:lnTo>
                  <a:lnTo>
                    <a:pt x="45" y="2003"/>
                  </a:lnTo>
                  <a:lnTo>
                    <a:pt x="57" y="1823"/>
                  </a:lnTo>
                  <a:lnTo>
                    <a:pt x="63" y="1733"/>
                  </a:lnTo>
                  <a:lnTo>
                    <a:pt x="70" y="1643"/>
                  </a:lnTo>
                  <a:lnTo>
                    <a:pt x="78" y="1553"/>
                  </a:lnTo>
                  <a:lnTo>
                    <a:pt x="85" y="1464"/>
                  </a:lnTo>
                  <a:lnTo>
                    <a:pt x="94" y="1375"/>
                  </a:lnTo>
                  <a:lnTo>
                    <a:pt x="103" y="1287"/>
                  </a:lnTo>
                  <a:lnTo>
                    <a:pt x="114" y="1199"/>
                  </a:lnTo>
                  <a:lnTo>
                    <a:pt x="126" y="1111"/>
                  </a:lnTo>
                  <a:lnTo>
                    <a:pt x="138" y="1024"/>
                  </a:lnTo>
                  <a:lnTo>
                    <a:pt x="151" y="937"/>
                  </a:lnTo>
                  <a:lnTo>
                    <a:pt x="166" y="851"/>
                  </a:lnTo>
                  <a:lnTo>
                    <a:pt x="181" y="766"/>
                  </a:lnTo>
                  <a:lnTo>
                    <a:pt x="199" y="682"/>
                  </a:lnTo>
                  <a:lnTo>
                    <a:pt x="217" y="598"/>
                  </a:lnTo>
                  <a:lnTo>
                    <a:pt x="237" y="516"/>
                  </a:lnTo>
                  <a:lnTo>
                    <a:pt x="257" y="433"/>
                  </a:lnTo>
                  <a:lnTo>
                    <a:pt x="280" y="352"/>
                  </a:lnTo>
                  <a:lnTo>
                    <a:pt x="303" y="273"/>
                  </a:lnTo>
                  <a:lnTo>
                    <a:pt x="330" y="194"/>
                  </a:lnTo>
                  <a:lnTo>
                    <a:pt x="357" y="116"/>
                  </a:lnTo>
                  <a:lnTo>
                    <a:pt x="75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05" name="Freeform 100"/>
            <p:cNvSpPr>
              <a:spLocks/>
            </p:cNvSpPr>
            <p:nvPr/>
          </p:nvSpPr>
          <p:spPr bwMode="auto">
            <a:xfrm>
              <a:off x="387" y="2574"/>
              <a:ext cx="85" cy="166"/>
            </a:xfrm>
            <a:custGeom>
              <a:avLst/>
              <a:gdLst>
                <a:gd name="T0" fmla="*/ 309 w 768"/>
                <a:gd name="T1" fmla="*/ 0 h 1491"/>
                <a:gd name="T2" fmla="*/ 379 w 768"/>
                <a:gd name="T3" fmla="*/ 340 h 1491"/>
                <a:gd name="T4" fmla="*/ 768 w 768"/>
                <a:gd name="T5" fmla="*/ 74 h 1491"/>
                <a:gd name="T6" fmla="*/ 574 w 768"/>
                <a:gd name="T7" fmla="*/ 1105 h 1491"/>
                <a:gd name="T8" fmla="*/ 0 w 768"/>
                <a:gd name="T9" fmla="*/ 1491 h 1491"/>
                <a:gd name="T10" fmla="*/ 309 w 768"/>
                <a:gd name="T11" fmla="*/ 0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8" h="1491">
                  <a:moveTo>
                    <a:pt x="309" y="0"/>
                  </a:moveTo>
                  <a:lnTo>
                    <a:pt x="379" y="340"/>
                  </a:lnTo>
                  <a:lnTo>
                    <a:pt x="768" y="74"/>
                  </a:lnTo>
                  <a:lnTo>
                    <a:pt x="574" y="1105"/>
                  </a:lnTo>
                  <a:lnTo>
                    <a:pt x="0" y="1491"/>
                  </a:lnTo>
                  <a:lnTo>
                    <a:pt x="309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06" name="Freeform 101"/>
            <p:cNvSpPr>
              <a:spLocks/>
            </p:cNvSpPr>
            <p:nvPr/>
          </p:nvSpPr>
          <p:spPr bwMode="auto">
            <a:xfrm>
              <a:off x="392" y="2719"/>
              <a:ext cx="54" cy="289"/>
            </a:xfrm>
            <a:custGeom>
              <a:avLst/>
              <a:gdLst>
                <a:gd name="T0" fmla="*/ 490 w 490"/>
                <a:gd name="T1" fmla="*/ 0 h 2595"/>
                <a:gd name="T2" fmla="*/ 378 w 490"/>
                <a:gd name="T3" fmla="*/ 2036 h 2595"/>
                <a:gd name="T4" fmla="*/ 198 w 490"/>
                <a:gd name="T5" fmla="*/ 2595 h 2595"/>
                <a:gd name="T6" fmla="*/ 0 w 490"/>
                <a:gd name="T7" fmla="*/ 1915 h 2595"/>
                <a:gd name="T8" fmla="*/ 43 w 490"/>
                <a:gd name="T9" fmla="*/ 266 h 2595"/>
                <a:gd name="T10" fmla="*/ 490 w 490"/>
                <a:gd name="T11" fmla="*/ 0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0" h="2595">
                  <a:moveTo>
                    <a:pt x="490" y="0"/>
                  </a:moveTo>
                  <a:lnTo>
                    <a:pt x="378" y="2036"/>
                  </a:lnTo>
                  <a:lnTo>
                    <a:pt x="198" y="2595"/>
                  </a:lnTo>
                  <a:lnTo>
                    <a:pt x="0" y="1915"/>
                  </a:lnTo>
                  <a:lnTo>
                    <a:pt x="43" y="266"/>
                  </a:lnTo>
                  <a:lnTo>
                    <a:pt x="49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07" name="Freeform 102"/>
            <p:cNvSpPr>
              <a:spLocks/>
            </p:cNvSpPr>
            <p:nvPr/>
          </p:nvSpPr>
          <p:spPr bwMode="auto">
            <a:xfrm>
              <a:off x="304" y="2577"/>
              <a:ext cx="98" cy="179"/>
            </a:xfrm>
            <a:custGeom>
              <a:avLst/>
              <a:gdLst>
                <a:gd name="T0" fmla="*/ 882 w 882"/>
                <a:gd name="T1" fmla="*/ 0 h 1611"/>
                <a:gd name="T2" fmla="*/ 599 w 882"/>
                <a:gd name="T3" fmla="*/ 1375 h 1611"/>
                <a:gd name="T4" fmla="*/ 116 w 882"/>
                <a:gd name="T5" fmla="*/ 1611 h 1611"/>
                <a:gd name="T6" fmla="*/ 123 w 882"/>
                <a:gd name="T7" fmla="*/ 1581 h 1611"/>
                <a:gd name="T8" fmla="*/ 130 w 882"/>
                <a:gd name="T9" fmla="*/ 1550 h 1611"/>
                <a:gd name="T10" fmla="*/ 134 w 882"/>
                <a:gd name="T11" fmla="*/ 1521 h 1611"/>
                <a:gd name="T12" fmla="*/ 138 w 882"/>
                <a:gd name="T13" fmla="*/ 1491 h 1611"/>
                <a:gd name="T14" fmla="*/ 139 w 882"/>
                <a:gd name="T15" fmla="*/ 1461 h 1611"/>
                <a:gd name="T16" fmla="*/ 138 w 882"/>
                <a:gd name="T17" fmla="*/ 1431 h 1611"/>
                <a:gd name="T18" fmla="*/ 136 w 882"/>
                <a:gd name="T19" fmla="*/ 1402 h 1611"/>
                <a:gd name="T20" fmla="*/ 131 w 882"/>
                <a:gd name="T21" fmla="*/ 1373 h 1611"/>
                <a:gd name="T22" fmla="*/ 128 w 882"/>
                <a:gd name="T23" fmla="*/ 1358 h 1611"/>
                <a:gd name="T24" fmla="*/ 123 w 882"/>
                <a:gd name="T25" fmla="*/ 1343 h 1611"/>
                <a:gd name="T26" fmla="*/ 119 w 882"/>
                <a:gd name="T27" fmla="*/ 1329 h 1611"/>
                <a:gd name="T28" fmla="*/ 114 w 882"/>
                <a:gd name="T29" fmla="*/ 1314 h 1611"/>
                <a:gd name="T30" fmla="*/ 108 w 882"/>
                <a:gd name="T31" fmla="*/ 1301 h 1611"/>
                <a:gd name="T32" fmla="*/ 102 w 882"/>
                <a:gd name="T33" fmla="*/ 1286 h 1611"/>
                <a:gd name="T34" fmla="*/ 94 w 882"/>
                <a:gd name="T35" fmla="*/ 1272 h 1611"/>
                <a:gd name="T36" fmla="*/ 88 w 882"/>
                <a:gd name="T37" fmla="*/ 1257 h 1611"/>
                <a:gd name="T38" fmla="*/ 79 w 882"/>
                <a:gd name="T39" fmla="*/ 1244 h 1611"/>
                <a:gd name="T40" fmla="*/ 70 w 882"/>
                <a:gd name="T41" fmla="*/ 1230 h 1611"/>
                <a:gd name="T42" fmla="*/ 60 w 882"/>
                <a:gd name="T43" fmla="*/ 1216 h 1611"/>
                <a:gd name="T44" fmla="*/ 49 w 882"/>
                <a:gd name="T45" fmla="*/ 1203 h 1611"/>
                <a:gd name="T46" fmla="*/ 38 w 882"/>
                <a:gd name="T47" fmla="*/ 1189 h 1611"/>
                <a:gd name="T48" fmla="*/ 25 w 882"/>
                <a:gd name="T49" fmla="*/ 1176 h 1611"/>
                <a:gd name="T50" fmla="*/ 13 w 882"/>
                <a:gd name="T51" fmla="*/ 1163 h 1611"/>
                <a:gd name="T52" fmla="*/ 0 w 882"/>
                <a:gd name="T53" fmla="*/ 1149 h 1611"/>
                <a:gd name="T54" fmla="*/ 286 w 882"/>
                <a:gd name="T55" fmla="*/ 211 h 1611"/>
                <a:gd name="T56" fmla="*/ 882 w 882"/>
                <a:gd name="T57" fmla="*/ 0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82" h="1611">
                  <a:moveTo>
                    <a:pt x="882" y="0"/>
                  </a:moveTo>
                  <a:lnTo>
                    <a:pt x="599" y="1375"/>
                  </a:lnTo>
                  <a:lnTo>
                    <a:pt x="116" y="1611"/>
                  </a:lnTo>
                  <a:lnTo>
                    <a:pt x="123" y="1581"/>
                  </a:lnTo>
                  <a:lnTo>
                    <a:pt x="130" y="1550"/>
                  </a:lnTo>
                  <a:lnTo>
                    <a:pt x="134" y="1521"/>
                  </a:lnTo>
                  <a:lnTo>
                    <a:pt x="138" y="1491"/>
                  </a:lnTo>
                  <a:lnTo>
                    <a:pt x="139" y="1461"/>
                  </a:lnTo>
                  <a:lnTo>
                    <a:pt x="138" y="1431"/>
                  </a:lnTo>
                  <a:lnTo>
                    <a:pt x="136" y="1402"/>
                  </a:lnTo>
                  <a:lnTo>
                    <a:pt x="131" y="1373"/>
                  </a:lnTo>
                  <a:lnTo>
                    <a:pt x="128" y="1358"/>
                  </a:lnTo>
                  <a:lnTo>
                    <a:pt x="123" y="1343"/>
                  </a:lnTo>
                  <a:lnTo>
                    <a:pt x="119" y="1329"/>
                  </a:lnTo>
                  <a:lnTo>
                    <a:pt x="114" y="1314"/>
                  </a:lnTo>
                  <a:lnTo>
                    <a:pt x="108" y="1301"/>
                  </a:lnTo>
                  <a:lnTo>
                    <a:pt x="102" y="1286"/>
                  </a:lnTo>
                  <a:lnTo>
                    <a:pt x="94" y="1272"/>
                  </a:lnTo>
                  <a:lnTo>
                    <a:pt x="88" y="1257"/>
                  </a:lnTo>
                  <a:lnTo>
                    <a:pt x="79" y="1244"/>
                  </a:lnTo>
                  <a:lnTo>
                    <a:pt x="70" y="1230"/>
                  </a:lnTo>
                  <a:lnTo>
                    <a:pt x="60" y="1216"/>
                  </a:lnTo>
                  <a:lnTo>
                    <a:pt x="49" y="1203"/>
                  </a:lnTo>
                  <a:lnTo>
                    <a:pt x="38" y="1189"/>
                  </a:lnTo>
                  <a:lnTo>
                    <a:pt x="25" y="1176"/>
                  </a:lnTo>
                  <a:lnTo>
                    <a:pt x="13" y="1163"/>
                  </a:lnTo>
                  <a:lnTo>
                    <a:pt x="0" y="1149"/>
                  </a:lnTo>
                  <a:lnTo>
                    <a:pt x="286" y="211"/>
                  </a:lnTo>
                  <a:lnTo>
                    <a:pt x="88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08" name="Freeform 103"/>
            <p:cNvSpPr>
              <a:spLocks/>
            </p:cNvSpPr>
            <p:nvPr/>
          </p:nvSpPr>
          <p:spPr bwMode="auto">
            <a:xfrm>
              <a:off x="207" y="2554"/>
              <a:ext cx="122" cy="165"/>
            </a:xfrm>
            <a:custGeom>
              <a:avLst/>
              <a:gdLst>
                <a:gd name="T0" fmla="*/ 1091 w 1091"/>
                <a:gd name="T1" fmla="*/ 103 h 1485"/>
                <a:gd name="T2" fmla="*/ 763 w 1091"/>
                <a:gd name="T3" fmla="*/ 1254 h 1485"/>
                <a:gd name="T4" fmla="*/ 719 w 1091"/>
                <a:gd name="T5" fmla="*/ 1232 h 1485"/>
                <a:gd name="T6" fmla="*/ 676 w 1091"/>
                <a:gd name="T7" fmla="*/ 1213 h 1485"/>
                <a:gd name="T8" fmla="*/ 635 w 1091"/>
                <a:gd name="T9" fmla="*/ 1196 h 1485"/>
                <a:gd name="T10" fmla="*/ 596 w 1091"/>
                <a:gd name="T11" fmla="*/ 1182 h 1485"/>
                <a:gd name="T12" fmla="*/ 560 w 1091"/>
                <a:gd name="T13" fmla="*/ 1171 h 1485"/>
                <a:gd name="T14" fmla="*/ 524 w 1091"/>
                <a:gd name="T15" fmla="*/ 1162 h 1485"/>
                <a:gd name="T16" fmla="*/ 490 w 1091"/>
                <a:gd name="T17" fmla="*/ 1155 h 1485"/>
                <a:gd name="T18" fmla="*/ 456 w 1091"/>
                <a:gd name="T19" fmla="*/ 1150 h 1485"/>
                <a:gd name="T20" fmla="*/ 425 w 1091"/>
                <a:gd name="T21" fmla="*/ 1147 h 1485"/>
                <a:gd name="T22" fmla="*/ 395 w 1091"/>
                <a:gd name="T23" fmla="*/ 1147 h 1485"/>
                <a:gd name="T24" fmla="*/ 367 w 1091"/>
                <a:gd name="T25" fmla="*/ 1149 h 1485"/>
                <a:gd name="T26" fmla="*/ 340 w 1091"/>
                <a:gd name="T27" fmla="*/ 1152 h 1485"/>
                <a:gd name="T28" fmla="*/ 314 w 1091"/>
                <a:gd name="T29" fmla="*/ 1157 h 1485"/>
                <a:gd name="T30" fmla="*/ 290 w 1091"/>
                <a:gd name="T31" fmla="*/ 1164 h 1485"/>
                <a:gd name="T32" fmla="*/ 266 w 1091"/>
                <a:gd name="T33" fmla="*/ 1172 h 1485"/>
                <a:gd name="T34" fmla="*/ 244 w 1091"/>
                <a:gd name="T35" fmla="*/ 1183 h 1485"/>
                <a:gd name="T36" fmla="*/ 222 w 1091"/>
                <a:gd name="T37" fmla="*/ 1194 h 1485"/>
                <a:gd name="T38" fmla="*/ 202 w 1091"/>
                <a:gd name="T39" fmla="*/ 1207 h 1485"/>
                <a:gd name="T40" fmla="*/ 183 w 1091"/>
                <a:gd name="T41" fmla="*/ 1221 h 1485"/>
                <a:gd name="T42" fmla="*/ 164 w 1091"/>
                <a:gd name="T43" fmla="*/ 1237 h 1485"/>
                <a:gd name="T44" fmla="*/ 146 w 1091"/>
                <a:gd name="T45" fmla="*/ 1253 h 1485"/>
                <a:gd name="T46" fmla="*/ 130 w 1091"/>
                <a:gd name="T47" fmla="*/ 1271 h 1485"/>
                <a:gd name="T48" fmla="*/ 114 w 1091"/>
                <a:gd name="T49" fmla="*/ 1289 h 1485"/>
                <a:gd name="T50" fmla="*/ 100 w 1091"/>
                <a:gd name="T51" fmla="*/ 1309 h 1485"/>
                <a:gd name="T52" fmla="*/ 85 w 1091"/>
                <a:gd name="T53" fmla="*/ 1329 h 1485"/>
                <a:gd name="T54" fmla="*/ 71 w 1091"/>
                <a:gd name="T55" fmla="*/ 1349 h 1485"/>
                <a:gd name="T56" fmla="*/ 58 w 1091"/>
                <a:gd name="T57" fmla="*/ 1371 h 1485"/>
                <a:gd name="T58" fmla="*/ 45 w 1091"/>
                <a:gd name="T59" fmla="*/ 1394 h 1485"/>
                <a:gd name="T60" fmla="*/ 22 w 1091"/>
                <a:gd name="T61" fmla="*/ 1438 h 1485"/>
                <a:gd name="T62" fmla="*/ 0 w 1091"/>
                <a:gd name="T63" fmla="*/ 1485 h 1485"/>
                <a:gd name="T64" fmla="*/ 132 w 1091"/>
                <a:gd name="T65" fmla="*/ 932 h 1485"/>
                <a:gd name="T66" fmla="*/ 452 w 1091"/>
                <a:gd name="T67" fmla="*/ 0 h 1485"/>
                <a:gd name="T68" fmla="*/ 603 w 1091"/>
                <a:gd name="T69" fmla="*/ 405 h 1485"/>
                <a:gd name="T70" fmla="*/ 1091 w 1091"/>
                <a:gd name="T71" fmla="*/ 103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91" h="1485">
                  <a:moveTo>
                    <a:pt x="1091" y="103"/>
                  </a:moveTo>
                  <a:lnTo>
                    <a:pt x="763" y="1254"/>
                  </a:lnTo>
                  <a:lnTo>
                    <a:pt x="719" y="1232"/>
                  </a:lnTo>
                  <a:lnTo>
                    <a:pt x="676" y="1213"/>
                  </a:lnTo>
                  <a:lnTo>
                    <a:pt x="635" y="1196"/>
                  </a:lnTo>
                  <a:lnTo>
                    <a:pt x="596" y="1182"/>
                  </a:lnTo>
                  <a:lnTo>
                    <a:pt x="560" y="1171"/>
                  </a:lnTo>
                  <a:lnTo>
                    <a:pt x="524" y="1162"/>
                  </a:lnTo>
                  <a:lnTo>
                    <a:pt x="490" y="1155"/>
                  </a:lnTo>
                  <a:lnTo>
                    <a:pt x="456" y="1150"/>
                  </a:lnTo>
                  <a:lnTo>
                    <a:pt x="425" y="1147"/>
                  </a:lnTo>
                  <a:lnTo>
                    <a:pt x="395" y="1147"/>
                  </a:lnTo>
                  <a:lnTo>
                    <a:pt x="367" y="1149"/>
                  </a:lnTo>
                  <a:lnTo>
                    <a:pt x="340" y="1152"/>
                  </a:lnTo>
                  <a:lnTo>
                    <a:pt x="314" y="1157"/>
                  </a:lnTo>
                  <a:lnTo>
                    <a:pt x="290" y="1164"/>
                  </a:lnTo>
                  <a:lnTo>
                    <a:pt x="266" y="1172"/>
                  </a:lnTo>
                  <a:lnTo>
                    <a:pt x="244" y="1183"/>
                  </a:lnTo>
                  <a:lnTo>
                    <a:pt x="222" y="1194"/>
                  </a:lnTo>
                  <a:lnTo>
                    <a:pt x="202" y="1207"/>
                  </a:lnTo>
                  <a:lnTo>
                    <a:pt x="183" y="1221"/>
                  </a:lnTo>
                  <a:lnTo>
                    <a:pt x="164" y="1237"/>
                  </a:lnTo>
                  <a:lnTo>
                    <a:pt x="146" y="1253"/>
                  </a:lnTo>
                  <a:lnTo>
                    <a:pt x="130" y="1271"/>
                  </a:lnTo>
                  <a:lnTo>
                    <a:pt x="114" y="1289"/>
                  </a:lnTo>
                  <a:lnTo>
                    <a:pt x="100" y="1309"/>
                  </a:lnTo>
                  <a:lnTo>
                    <a:pt x="85" y="1329"/>
                  </a:lnTo>
                  <a:lnTo>
                    <a:pt x="71" y="1349"/>
                  </a:lnTo>
                  <a:lnTo>
                    <a:pt x="58" y="1371"/>
                  </a:lnTo>
                  <a:lnTo>
                    <a:pt x="45" y="1394"/>
                  </a:lnTo>
                  <a:lnTo>
                    <a:pt x="22" y="1438"/>
                  </a:lnTo>
                  <a:lnTo>
                    <a:pt x="0" y="1485"/>
                  </a:lnTo>
                  <a:lnTo>
                    <a:pt x="132" y="932"/>
                  </a:lnTo>
                  <a:lnTo>
                    <a:pt x="452" y="0"/>
                  </a:lnTo>
                  <a:lnTo>
                    <a:pt x="603" y="405"/>
                  </a:lnTo>
                  <a:lnTo>
                    <a:pt x="1091" y="10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09" name="Freeform 104"/>
            <p:cNvSpPr>
              <a:spLocks/>
            </p:cNvSpPr>
            <p:nvPr/>
          </p:nvSpPr>
          <p:spPr bwMode="auto">
            <a:xfrm>
              <a:off x="332" y="2756"/>
              <a:ext cx="47" cy="180"/>
            </a:xfrm>
            <a:custGeom>
              <a:avLst/>
              <a:gdLst>
                <a:gd name="T0" fmla="*/ 412 w 416"/>
                <a:gd name="T1" fmla="*/ 3 h 1624"/>
                <a:gd name="T2" fmla="*/ 416 w 416"/>
                <a:gd name="T3" fmla="*/ 628 h 1624"/>
                <a:gd name="T4" fmla="*/ 347 w 416"/>
                <a:gd name="T5" fmla="*/ 1624 h 1624"/>
                <a:gd name="T6" fmla="*/ 0 w 416"/>
                <a:gd name="T7" fmla="*/ 761 h 1624"/>
                <a:gd name="T8" fmla="*/ 94 w 416"/>
                <a:gd name="T9" fmla="*/ 3 h 1624"/>
                <a:gd name="T10" fmla="*/ 107 w 416"/>
                <a:gd name="T11" fmla="*/ 3 h 1624"/>
                <a:gd name="T12" fmla="*/ 144 w 416"/>
                <a:gd name="T13" fmla="*/ 2 h 1624"/>
                <a:gd name="T14" fmla="*/ 194 w 416"/>
                <a:gd name="T15" fmla="*/ 1 h 1624"/>
                <a:gd name="T16" fmla="*/ 253 w 416"/>
                <a:gd name="T17" fmla="*/ 0 h 1624"/>
                <a:gd name="T18" fmla="*/ 311 w 416"/>
                <a:gd name="T19" fmla="*/ 0 h 1624"/>
                <a:gd name="T20" fmla="*/ 362 w 416"/>
                <a:gd name="T21" fmla="*/ 0 h 1624"/>
                <a:gd name="T22" fmla="*/ 382 w 416"/>
                <a:gd name="T23" fmla="*/ 0 h 1624"/>
                <a:gd name="T24" fmla="*/ 399 w 416"/>
                <a:gd name="T25" fmla="*/ 1 h 1624"/>
                <a:gd name="T26" fmla="*/ 409 w 416"/>
                <a:gd name="T27" fmla="*/ 2 h 1624"/>
                <a:gd name="T28" fmla="*/ 412 w 416"/>
                <a:gd name="T29" fmla="*/ 3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6" h="1624">
                  <a:moveTo>
                    <a:pt x="412" y="3"/>
                  </a:moveTo>
                  <a:lnTo>
                    <a:pt x="416" y="628"/>
                  </a:lnTo>
                  <a:lnTo>
                    <a:pt x="347" y="1624"/>
                  </a:lnTo>
                  <a:lnTo>
                    <a:pt x="0" y="761"/>
                  </a:lnTo>
                  <a:lnTo>
                    <a:pt x="94" y="3"/>
                  </a:lnTo>
                  <a:lnTo>
                    <a:pt x="107" y="3"/>
                  </a:lnTo>
                  <a:lnTo>
                    <a:pt x="144" y="2"/>
                  </a:lnTo>
                  <a:lnTo>
                    <a:pt x="194" y="1"/>
                  </a:lnTo>
                  <a:lnTo>
                    <a:pt x="253" y="0"/>
                  </a:lnTo>
                  <a:lnTo>
                    <a:pt x="311" y="0"/>
                  </a:lnTo>
                  <a:lnTo>
                    <a:pt x="362" y="0"/>
                  </a:lnTo>
                  <a:lnTo>
                    <a:pt x="382" y="0"/>
                  </a:lnTo>
                  <a:lnTo>
                    <a:pt x="399" y="1"/>
                  </a:lnTo>
                  <a:lnTo>
                    <a:pt x="409" y="2"/>
                  </a:lnTo>
                  <a:lnTo>
                    <a:pt x="412" y="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10" name="Freeform 105"/>
            <p:cNvSpPr>
              <a:spLocks/>
            </p:cNvSpPr>
            <p:nvPr/>
          </p:nvSpPr>
          <p:spPr bwMode="auto">
            <a:xfrm>
              <a:off x="258" y="2823"/>
              <a:ext cx="58" cy="354"/>
            </a:xfrm>
            <a:custGeom>
              <a:avLst/>
              <a:gdLst>
                <a:gd name="T0" fmla="*/ 524 w 524"/>
                <a:gd name="T1" fmla="*/ 1354 h 3185"/>
                <a:gd name="T2" fmla="*/ 413 w 524"/>
                <a:gd name="T3" fmla="*/ 3185 h 3185"/>
                <a:gd name="T4" fmla="*/ 386 w 524"/>
                <a:gd name="T5" fmla="*/ 3121 h 3185"/>
                <a:gd name="T6" fmla="*/ 359 w 524"/>
                <a:gd name="T7" fmla="*/ 3055 h 3185"/>
                <a:gd name="T8" fmla="*/ 333 w 524"/>
                <a:gd name="T9" fmla="*/ 2990 h 3185"/>
                <a:gd name="T10" fmla="*/ 307 w 524"/>
                <a:gd name="T11" fmla="*/ 2926 h 3185"/>
                <a:gd name="T12" fmla="*/ 282 w 524"/>
                <a:gd name="T13" fmla="*/ 2860 h 3185"/>
                <a:gd name="T14" fmla="*/ 256 w 524"/>
                <a:gd name="T15" fmla="*/ 2795 h 3185"/>
                <a:gd name="T16" fmla="*/ 231 w 524"/>
                <a:gd name="T17" fmla="*/ 2731 h 3185"/>
                <a:gd name="T18" fmla="*/ 206 w 524"/>
                <a:gd name="T19" fmla="*/ 2665 h 3185"/>
                <a:gd name="T20" fmla="*/ 181 w 524"/>
                <a:gd name="T21" fmla="*/ 2600 h 3185"/>
                <a:gd name="T22" fmla="*/ 156 w 524"/>
                <a:gd name="T23" fmla="*/ 2536 h 3185"/>
                <a:gd name="T24" fmla="*/ 131 w 524"/>
                <a:gd name="T25" fmla="*/ 2470 h 3185"/>
                <a:gd name="T26" fmla="*/ 106 w 524"/>
                <a:gd name="T27" fmla="*/ 2405 h 3185"/>
                <a:gd name="T28" fmla="*/ 80 w 524"/>
                <a:gd name="T29" fmla="*/ 2340 h 3185"/>
                <a:gd name="T30" fmla="*/ 54 w 524"/>
                <a:gd name="T31" fmla="*/ 2275 h 3185"/>
                <a:gd name="T32" fmla="*/ 27 w 524"/>
                <a:gd name="T33" fmla="*/ 2210 h 3185"/>
                <a:gd name="T34" fmla="*/ 0 w 524"/>
                <a:gd name="T35" fmla="*/ 2145 h 3185"/>
                <a:gd name="T36" fmla="*/ 7 w 524"/>
                <a:gd name="T37" fmla="*/ 2011 h 3185"/>
                <a:gd name="T38" fmla="*/ 10 w 524"/>
                <a:gd name="T39" fmla="*/ 1871 h 3185"/>
                <a:gd name="T40" fmla="*/ 14 w 524"/>
                <a:gd name="T41" fmla="*/ 1729 h 3185"/>
                <a:gd name="T42" fmla="*/ 15 w 524"/>
                <a:gd name="T43" fmla="*/ 1583 h 3185"/>
                <a:gd name="T44" fmla="*/ 16 w 524"/>
                <a:gd name="T45" fmla="*/ 1436 h 3185"/>
                <a:gd name="T46" fmla="*/ 17 w 524"/>
                <a:gd name="T47" fmla="*/ 1287 h 3185"/>
                <a:gd name="T48" fmla="*/ 18 w 524"/>
                <a:gd name="T49" fmla="*/ 1140 h 3185"/>
                <a:gd name="T50" fmla="*/ 19 w 524"/>
                <a:gd name="T51" fmla="*/ 994 h 3185"/>
                <a:gd name="T52" fmla="*/ 21 w 524"/>
                <a:gd name="T53" fmla="*/ 851 h 3185"/>
                <a:gd name="T54" fmla="*/ 26 w 524"/>
                <a:gd name="T55" fmla="*/ 710 h 3185"/>
                <a:gd name="T56" fmla="*/ 28 w 524"/>
                <a:gd name="T57" fmla="*/ 642 h 3185"/>
                <a:gd name="T58" fmla="*/ 31 w 524"/>
                <a:gd name="T59" fmla="*/ 575 h 3185"/>
                <a:gd name="T60" fmla="*/ 36 w 524"/>
                <a:gd name="T61" fmla="*/ 510 h 3185"/>
                <a:gd name="T62" fmla="*/ 40 w 524"/>
                <a:gd name="T63" fmla="*/ 445 h 3185"/>
                <a:gd name="T64" fmla="*/ 45 w 524"/>
                <a:gd name="T65" fmla="*/ 383 h 3185"/>
                <a:gd name="T66" fmla="*/ 51 w 524"/>
                <a:gd name="T67" fmla="*/ 322 h 3185"/>
                <a:gd name="T68" fmla="*/ 58 w 524"/>
                <a:gd name="T69" fmla="*/ 263 h 3185"/>
                <a:gd name="T70" fmla="*/ 66 w 524"/>
                <a:gd name="T71" fmla="*/ 207 h 3185"/>
                <a:gd name="T72" fmla="*/ 74 w 524"/>
                <a:gd name="T73" fmla="*/ 152 h 3185"/>
                <a:gd name="T74" fmla="*/ 84 w 524"/>
                <a:gd name="T75" fmla="*/ 100 h 3185"/>
                <a:gd name="T76" fmla="*/ 94 w 524"/>
                <a:gd name="T77" fmla="*/ 49 h 3185"/>
                <a:gd name="T78" fmla="*/ 106 w 524"/>
                <a:gd name="T79" fmla="*/ 3 h 3185"/>
                <a:gd name="T80" fmla="*/ 108 w 524"/>
                <a:gd name="T81" fmla="*/ 0 h 3185"/>
                <a:gd name="T82" fmla="*/ 111 w 524"/>
                <a:gd name="T83" fmla="*/ 5 h 3185"/>
                <a:gd name="T84" fmla="*/ 116 w 524"/>
                <a:gd name="T85" fmla="*/ 15 h 3185"/>
                <a:gd name="T86" fmla="*/ 123 w 524"/>
                <a:gd name="T87" fmla="*/ 29 h 3185"/>
                <a:gd name="T88" fmla="*/ 138 w 524"/>
                <a:gd name="T89" fmla="*/ 74 h 3185"/>
                <a:gd name="T90" fmla="*/ 159 w 524"/>
                <a:gd name="T91" fmla="*/ 135 h 3185"/>
                <a:gd name="T92" fmla="*/ 184 w 524"/>
                <a:gd name="T93" fmla="*/ 212 h 3185"/>
                <a:gd name="T94" fmla="*/ 210 w 524"/>
                <a:gd name="T95" fmla="*/ 301 h 3185"/>
                <a:gd name="T96" fmla="*/ 240 w 524"/>
                <a:gd name="T97" fmla="*/ 402 h 3185"/>
                <a:gd name="T98" fmla="*/ 273 w 524"/>
                <a:gd name="T99" fmla="*/ 509 h 3185"/>
                <a:gd name="T100" fmla="*/ 306 w 524"/>
                <a:gd name="T101" fmla="*/ 621 h 3185"/>
                <a:gd name="T102" fmla="*/ 339 w 524"/>
                <a:gd name="T103" fmla="*/ 736 h 3185"/>
                <a:gd name="T104" fmla="*/ 374 w 524"/>
                <a:gd name="T105" fmla="*/ 852 h 3185"/>
                <a:gd name="T106" fmla="*/ 407 w 524"/>
                <a:gd name="T107" fmla="*/ 967 h 3185"/>
                <a:gd name="T108" fmla="*/ 439 w 524"/>
                <a:gd name="T109" fmla="*/ 1076 h 3185"/>
                <a:gd name="T110" fmla="*/ 470 w 524"/>
                <a:gd name="T111" fmla="*/ 1178 h 3185"/>
                <a:gd name="T112" fmla="*/ 499 w 524"/>
                <a:gd name="T113" fmla="*/ 1273 h 3185"/>
                <a:gd name="T114" fmla="*/ 524 w 524"/>
                <a:gd name="T115" fmla="*/ 1354 h 3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24" h="3185">
                  <a:moveTo>
                    <a:pt x="524" y="1354"/>
                  </a:moveTo>
                  <a:lnTo>
                    <a:pt x="413" y="3185"/>
                  </a:lnTo>
                  <a:lnTo>
                    <a:pt x="386" y="3121"/>
                  </a:lnTo>
                  <a:lnTo>
                    <a:pt x="359" y="3055"/>
                  </a:lnTo>
                  <a:lnTo>
                    <a:pt x="333" y="2990"/>
                  </a:lnTo>
                  <a:lnTo>
                    <a:pt x="307" y="2926"/>
                  </a:lnTo>
                  <a:lnTo>
                    <a:pt x="282" y="2860"/>
                  </a:lnTo>
                  <a:lnTo>
                    <a:pt x="256" y="2795"/>
                  </a:lnTo>
                  <a:lnTo>
                    <a:pt x="231" y="2731"/>
                  </a:lnTo>
                  <a:lnTo>
                    <a:pt x="206" y="2665"/>
                  </a:lnTo>
                  <a:lnTo>
                    <a:pt x="181" y="2600"/>
                  </a:lnTo>
                  <a:lnTo>
                    <a:pt x="156" y="2536"/>
                  </a:lnTo>
                  <a:lnTo>
                    <a:pt x="131" y="2470"/>
                  </a:lnTo>
                  <a:lnTo>
                    <a:pt x="106" y="2405"/>
                  </a:lnTo>
                  <a:lnTo>
                    <a:pt x="80" y="2340"/>
                  </a:lnTo>
                  <a:lnTo>
                    <a:pt x="54" y="2275"/>
                  </a:lnTo>
                  <a:lnTo>
                    <a:pt x="27" y="2210"/>
                  </a:lnTo>
                  <a:lnTo>
                    <a:pt x="0" y="2145"/>
                  </a:lnTo>
                  <a:lnTo>
                    <a:pt x="7" y="2011"/>
                  </a:lnTo>
                  <a:lnTo>
                    <a:pt x="10" y="1871"/>
                  </a:lnTo>
                  <a:lnTo>
                    <a:pt x="14" y="1729"/>
                  </a:lnTo>
                  <a:lnTo>
                    <a:pt x="15" y="1583"/>
                  </a:lnTo>
                  <a:lnTo>
                    <a:pt x="16" y="1436"/>
                  </a:lnTo>
                  <a:lnTo>
                    <a:pt x="17" y="1287"/>
                  </a:lnTo>
                  <a:lnTo>
                    <a:pt x="18" y="1140"/>
                  </a:lnTo>
                  <a:lnTo>
                    <a:pt x="19" y="994"/>
                  </a:lnTo>
                  <a:lnTo>
                    <a:pt x="21" y="851"/>
                  </a:lnTo>
                  <a:lnTo>
                    <a:pt x="26" y="710"/>
                  </a:lnTo>
                  <a:lnTo>
                    <a:pt x="28" y="642"/>
                  </a:lnTo>
                  <a:lnTo>
                    <a:pt x="31" y="575"/>
                  </a:lnTo>
                  <a:lnTo>
                    <a:pt x="36" y="510"/>
                  </a:lnTo>
                  <a:lnTo>
                    <a:pt x="40" y="445"/>
                  </a:lnTo>
                  <a:lnTo>
                    <a:pt x="45" y="383"/>
                  </a:lnTo>
                  <a:lnTo>
                    <a:pt x="51" y="322"/>
                  </a:lnTo>
                  <a:lnTo>
                    <a:pt x="58" y="263"/>
                  </a:lnTo>
                  <a:lnTo>
                    <a:pt x="66" y="207"/>
                  </a:lnTo>
                  <a:lnTo>
                    <a:pt x="74" y="152"/>
                  </a:lnTo>
                  <a:lnTo>
                    <a:pt x="84" y="100"/>
                  </a:lnTo>
                  <a:lnTo>
                    <a:pt x="94" y="49"/>
                  </a:lnTo>
                  <a:lnTo>
                    <a:pt x="106" y="3"/>
                  </a:lnTo>
                  <a:lnTo>
                    <a:pt x="108" y="0"/>
                  </a:lnTo>
                  <a:lnTo>
                    <a:pt x="111" y="5"/>
                  </a:lnTo>
                  <a:lnTo>
                    <a:pt x="116" y="15"/>
                  </a:lnTo>
                  <a:lnTo>
                    <a:pt x="123" y="29"/>
                  </a:lnTo>
                  <a:lnTo>
                    <a:pt x="138" y="74"/>
                  </a:lnTo>
                  <a:lnTo>
                    <a:pt x="159" y="135"/>
                  </a:lnTo>
                  <a:lnTo>
                    <a:pt x="184" y="212"/>
                  </a:lnTo>
                  <a:lnTo>
                    <a:pt x="210" y="301"/>
                  </a:lnTo>
                  <a:lnTo>
                    <a:pt x="240" y="402"/>
                  </a:lnTo>
                  <a:lnTo>
                    <a:pt x="273" y="509"/>
                  </a:lnTo>
                  <a:lnTo>
                    <a:pt x="306" y="621"/>
                  </a:lnTo>
                  <a:lnTo>
                    <a:pt x="339" y="736"/>
                  </a:lnTo>
                  <a:lnTo>
                    <a:pt x="374" y="852"/>
                  </a:lnTo>
                  <a:lnTo>
                    <a:pt x="407" y="967"/>
                  </a:lnTo>
                  <a:lnTo>
                    <a:pt x="439" y="1076"/>
                  </a:lnTo>
                  <a:lnTo>
                    <a:pt x="470" y="1178"/>
                  </a:lnTo>
                  <a:lnTo>
                    <a:pt x="499" y="1273"/>
                  </a:lnTo>
                  <a:lnTo>
                    <a:pt x="524" y="135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11" name="Freeform 106"/>
            <p:cNvSpPr>
              <a:spLocks/>
            </p:cNvSpPr>
            <p:nvPr/>
          </p:nvSpPr>
          <p:spPr bwMode="auto">
            <a:xfrm>
              <a:off x="179" y="2797"/>
              <a:ext cx="76" cy="395"/>
            </a:xfrm>
            <a:custGeom>
              <a:avLst/>
              <a:gdLst>
                <a:gd name="T0" fmla="*/ 685 w 685"/>
                <a:gd name="T1" fmla="*/ 0 h 3549"/>
                <a:gd name="T2" fmla="*/ 616 w 685"/>
                <a:gd name="T3" fmla="*/ 2493 h 3549"/>
                <a:gd name="T4" fmla="*/ 323 w 685"/>
                <a:gd name="T5" fmla="*/ 3549 h 3549"/>
                <a:gd name="T6" fmla="*/ 300 w 685"/>
                <a:gd name="T7" fmla="*/ 3463 h 3549"/>
                <a:gd name="T8" fmla="*/ 271 w 685"/>
                <a:gd name="T9" fmla="*/ 3355 h 3549"/>
                <a:gd name="T10" fmla="*/ 239 w 685"/>
                <a:gd name="T11" fmla="*/ 3226 h 3549"/>
                <a:gd name="T12" fmla="*/ 205 w 685"/>
                <a:gd name="T13" fmla="*/ 3078 h 3549"/>
                <a:gd name="T14" fmla="*/ 186 w 685"/>
                <a:gd name="T15" fmla="*/ 2997 h 3549"/>
                <a:gd name="T16" fmla="*/ 168 w 685"/>
                <a:gd name="T17" fmla="*/ 2911 h 3549"/>
                <a:gd name="T18" fmla="*/ 150 w 685"/>
                <a:gd name="T19" fmla="*/ 2820 h 3549"/>
                <a:gd name="T20" fmla="*/ 132 w 685"/>
                <a:gd name="T21" fmla="*/ 2727 h 3549"/>
                <a:gd name="T22" fmla="*/ 114 w 685"/>
                <a:gd name="T23" fmla="*/ 2629 h 3549"/>
                <a:gd name="T24" fmla="*/ 98 w 685"/>
                <a:gd name="T25" fmla="*/ 2527 h 3549"/>
                <a:gd name="T26" fmla="*/ 82 w 685"/>
                <a:gd name="T27" fmla="*/ 2423 h 3549"/>
                <a:gd name="T28" fmla="*/ 67 w 685"/>
                <a:gd name="T29" fmla="*/ 2313 h 3549"/>
                <a:gd name="T30" fmla="*/ 53 w 685"/>
                <a:gd name="T31" fmla="*/ 2202 h 3549"/>
                <a:gd name="T32" fmla="*/ 40 w 685"/>
                <a:gd name="T33" fmla="*/ 2086 h 3549"/>
                <a:gd name="T34" fmla="*/ 29 w 685"/>
                <a:gd name="T35" fmla="*/ 1968 h 3549"/>
                <a:gd name="T36" fmla="*/ 19 w 685"/>
                <a:gd name="T37" fmla="*/ 1848 h 3549"/>
                <a:gd name="T38" fmla="*/ 11 w 685"/>
                <a:gd name="T39" fmla="*/ 1724 h 3549"/>
                <a:gd name="T40" fmla="*/ 6 w 685"/>
                <a:gd name="T41" fmla="*/ 1598 h 3549"/>
                <a:gd name="T42" fmla="*/ 1 w 685"/>
                <a:gd name="T43" fmla="*/ 1470 h 3549"/>
                <a:gd name="T44" fmla="*/ 0 w 685"/>
                <a:gd name="T45" fmla="*/ 1340 h 3549"/>
                <a:gd name="T46" fmla="*/ 1 w 685"/>
                <a:gd name="T47" fmla="*/ 1207 h 3549"/>
                <a:gd name="T48" fmla="*/ 4 w 685"/>
                <a:gd name="T49" fmla="*/ 1072 h 3549"/>
                <a:gd name="T50" fmla="*/ 11 w 685"/>
                <a:gd name="T51" fmla="*/ 936 h 3549"/>
                <a:gd name="T52" fmla="*/ 20 w 685"/>
                <a:gd name="T53" fmla="*/ 799 h 3549"/>
                <a:gd name="T54" fmla="*/ 33 w 685"/>
                <a:gd name="T55" fmla="*/ 660 h 3549"/>
                <a:gd name="T56" fmla="*/ 49 w 685"/>
                <a:gd name="T57" fmla="*/ 519 h 3549"/>
                <a:gd name="T58" fmla="*/ 69 w 685"/>
                <a:gd name="T59" fmla="*/ 379 h 3549"/>
                <a:gd name="T60" fmla="*/ 91 w 685"/>
                <a:gd name="T61" fmla="*/ 236 h 3549"/>
                <a:gd name="T62" fmla="*/ 685 w 685"/>
                <a:gd name="T63" fmla="*/ 0 h 3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5" h="3549">
                  <a:moveTo>
                    <a:pt x="685" y="0"/>
                  </a:moveTo>
                  <a:lnTo>
                    <a:pt x="616" y="2493"/>
                  </a:lnTo>
                  <a:lnTo>
                    <a:pt x="323" y="3549"/>
                  </a:lnTo>
                  <a:lnTo>
                    <a:pt x="300" y="3463"/>
                  </a:lnTo>
                  <a:lnTo>
                    <a:pt x="271" y="3355"/>
                  </a:lnTo>
                  <a:lnTo>
                    <a:pt x="239" y="3226"/>
                  </a:lnTo>
                  <a:lnTo>
                    <a:pt x="205" y="3078"/>
                  </a:lnTo>
                  <a:lnTo>
                    <a:pt x="186" y="2997"/>
                  </a:lnTo>
                  <a:lnTo>
                    <a:pt x="168" y="2911"/>
                  </a:lnTo>
                  <a:lnTo>
                    <a:pt x="150" y="2820"/>
                  </a:lnTo>
                  <a:lnTo>
                    <a:pt x="132" y="2727"/>
                  </a:lnTo>
                  <a:lnTo>
                    <a:pt x="114" y="2629"/>
                  </a:lnTo>
                  <a:lnTo>
                    <a:pt x="98" y="2527"/>
                  </a:lnTo>
                  <a:lnTo>
                    <a:pt x="82" y="2423"/>
                  </a:lnTo>
                  <a:lnTo>
                    <a:pt x="67" y="2313"/>
                  </a:lnTo>
                  <a:lnTo>
                    <a:pt x="53" y="2202"/>
                  </a:lnTo>
                  <a:lnTo>
                    <a:pt x="40" y="2086"/>
                  </a:lnTo>
                  <a:lnTo>
                    <a:pt x="29" y="1968"/>
                  </a:lnTo>
                  <a:lnTo>
                    <a:pt x="19" y="1848"/>
                  </a:lnTo>
                  <a:lnTo>
                    <a:pt x="11" y="1724"/>
                  </a:lnTo>
                  <a:lnTo>
                    <a:pt x="6" y="1598"/>
                  </a:lnTo>
                  <a:lnTo>
                    <a:pt x="1" y="1470"/>
                  </a:lnTo>
                  <a:lnTo>
                    <a:pt x="0" y="1340"/>
                  </a:lnTo>
                  <a:lnTo>
                    <a:pt x="1" y="1207"/>
                  </a:lnTo>
                  <a:lnTo>
                    <a:pt x="4" y="1072"/>
                  </a:lnTo>
                  <a:lnTo>
                    <a:pt x="11" y="936"/>
                  </a:lnTo>
                  <a:lnTo>
                    <a:pt x="20" y="799"/>
                  </a:lnTo>
                  <a:lnTo>
                    <a:pt x="33" y="660"/>
                  </a:lnTo>
                  <a:lnTo>
                    <a:pt x="49" y="519"/>
                  </a:lnTo>
                  <a:lnTo>
                    <a:pt x="69" y="379"/>
                  </a:lnTo>
                  <a:lnTo>
                    <a:pt x="91" y="236"/>
                  </a:lnTo>
                  <a:lnTo>
                    <a:pt x="68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12" name="Freeform 107"/>
            <p:cNvSpPr>
              <a:spLocks/>
            </p:cNvSpPr>
            <p:nvPr/>
          </p:nvSpPr>
          <p:spPr bwMode="auto">
            <a:xfrm>
              <a:off x="446" y="2817"/>
              <a:ext cx="276" cy="151"/>
            </a:xfrm>
            <a:custGeom>
              <a:avLst/>
              <a:gdLst>
                <a:gd name="T0" fmla="*/ 2428 w 2487"/>
                <a:gd name="T1" fmla="*/ 106 h 1357"/>
                <a:gd name="T2" fmla="*/ 2435 w 2487"/>
                <a:gd name="T3" fmla="*/ 95 h 1357"/>
                <a:gd name="T4" fmla="*/ 2451 w 2487"/>
                <a:gd name="T5" fmla="*/ 72 h 1357"/>
                <a:gd name="T6" fmla="*/ 2476 w 2487"/>
                <a:gd name="T7" fmla="*/ 37 h 1357"/>
                <a:gd name="T8" fmla="*/ 2487 w 2487"/>
                <a:gd name="T9" fmla="*/ 18 h 1357"/>
                <a:gd name="T10" fmla="*/ 2486 w 2487"/>
                <a:gd name="T11" fmla="*/ 13 h 1357"/>
                <a:gd name="T12" fmla="*/ 2482 w 2487"/>
                <a:gd name="T13" fmla="*/ 10 h 1357"/>
                <a:gd name="T14" fmla="*/ 2433 w 2487"/>
                <a:gd name="T15" fmla="*/ 6 h 1357"/>
                <a:gd name="T16" fmla="*/ 2279 w 2487"/>
                <a:gd name="T17" fmla="*/ 0 h 1357"/>
                <a:gd name="T18" fmla="*/ 2196 w 2487"/>
                <a:gd name="T19" fmla="*/ 2 h 1357"/>
                <a:gd name="T20" fmla="*/ 2111 w 2487"/>
                <a:gd name="T21" fmla="*/ 7 h 1357"/>
                <a:gd name="T22" fmla="*/ 2027 w 2487"/>
                <a:gd name="T23" fmla="*/ 16 h 1357"/>
                <a:gd name="T24" fmla="*/ 1942 w 2487"/>
                <a:gd name="T25" fmla="*/ 28 h 1357"/>
                <a:gd name="T26" fmla="*/ 1859 w 2487"/>
                <a:gd name="T27" fmla="*/ 45 h 1357"/>
                <a:gd name="T28" fmla="*/ 1775 w 2487"/>
                <a:gd name="T29" fmla="*/ 66 h 1357"/>
                <a:gd name="T30" fmla="*/ 1693 w 2487"/>
                <a:gd name="T31" fmla="*/ 92 h 1357"/>
                <a:gd name="T32" fmla="*/ 1613 w 2487"/>
                <a:gd name="T33" fmla="*/ 122 h 1357"/>
                <a:gd name="T34" fmla="*/ 1535 w 2487"/>
                <a:gd name="T35" fmla="*/ 156 h 1357"/>
                <a:gd name="T36" fmla="*/ 1460 w 2487"/>
                <a:gd name="T37" fmla="*/ 195 h 1357"/>
                <a:gd name="T38" fmla="*/ 1387 w 2487"/>
                <a:gd name="T39" fmla="*/ 240 h 1357"/>
                <a:gd name="T40" fmla="*/ 1319 w 2487"/>
                <a:gd name="T41" fmla="*/ 289 h 1357"/>
                <a:gd name="T42" fmla="*/ 1253 w 2487"/>
                <a:gd name="T43" fmla="*/ 344 h 1357"/>
                <a:gd name="T44" fmla="*/ 1192 w 2487"/>
                <a:gd name="T45" fmla="*/ 404 h 1357"/>
                <a:gd name="T46" fmla="*/ 1136 w 2487"/>
                <a:gd name="T47" fmla="*/ 471 h 1357"/>
                <a:gd name="T48" fmla="*/ 1085 w 2487"/>
                <a:gd name="T49" fmla="*/ 542 h 1357"/>
                <a:gd name="T50" fmla="*/ 1024 w 2487"/>
                <a:gd name="T51" fmla="*/ 623 h 1357"/>
                <a:gd name="T52" fmla="*/ 963 w 2487"/>
                <a:gd name="T53" fmla="*/ 700 h 1357"/>
                <a:gd name="T54" fmla="*/ 902 w 2487"/>
                <a:gd name="T55" fmla="*/ 774 h 1357"/>
                <a:gd name="T56" fmla="*/ 839 w 2487"/>
                <a:gd name="T57" fmla="*/ 844 h 1357"/>
                <a:gd name="T58" fmla="*/ 777 w 2487"/>
                <a:gd name="T59" fmla="*/ 909 h 1357"/>
                <a:gd name="T60" fmla="*/ 714 w 2487"/>
                <a:gd name="T61" fmla="*/ 970 h 1357"/>
                <a:gd name="T62" fmla="*/ 649 w 2487"/>
                <a:gd name="T63" fmla="*/ 1026 h 1357"/>
                <a:gd name="T64" fmla="*/ 584 w 2487"/>
                <a:gd name="T65" fmla="*/ 1077 h 1357"/>
                <a:gd name="T66" fmla="*/ 517 w 2487"/>
                <a:gd name="T67" fmla="*/ 1124 h 1357"/>
                <a:gd name="T68" fmla="*/ 450 w 2487"/>
                <a:gd name="T69" fmla="*/ 1165 h 1357"/>
                <a:gd name="T70" fmla="*/ 383 w 2487"/>
                <a:gd name="T71" fmla="*/ 1201 h 1357"/>
                <a:gd name="T72" fmla="*/ 313 w 2487"/>
                <a:gd name="T73" fmla="*/ 1231 h 1357"/>
                <a:gd name="T74" fmla="*/ 241 w 2487"/>
                <a:gd name="T75" fmla="*/ 1256 h 1357"/>
                <a:gd name="T76" fmla="*/ 170 w 2487"/>
                <a:gd name="T77" fmla="*/ 1275 h 1357"/>
                <a:gd name="T78" fmla="*/ 97 w 2487"/>
                <a:gd name="T79" fmla="*/ 1289 h 1357"/>
                <a:gd name="T80" fmla="*/ 21 w 2487"/>
                <a:gd name="T81" fmla="*/ 1296 h 1357"/>
                <a:gd name="T82" fmla="*/ 829 w 2487"/>
                <a:gd name="T83" fmla="*/ 1348 h 1357"/>
                <a:gd name="T84" fmla="*/ 903 w 2487"/>
                <a:gd name="T85" fmla="*/ 1246 h 1357"/>
                <a:gd name="T86" fmla="*/ 979 w 2487"/>
                <a:gd name="T87" fmla="*/ 1146 h 1357"/>
                <a:gd name="T88" fmla="*/ 1060 w 2487"/>
                <a:gd name="T89" fmla="*/ 1047 h 1357"/>
                <a:gd name="T90" fmla="*/ 1143 w 2487"/>
                <a:gd name="T91" fmla="*/ 951 h 1357"/>
                <a:gd name="T92" fmla="*/ 1230 w 2487"/>
                <a:gd name="T93" fmla="*/ 857 h 1357"/>
                <a:gd name="T94" fmla="*/ 1321 w 2487"/>
                <a:gd name="T95" fmla="*/ 766 h 1357"/>
                <a:gd name="T96" fmla="*/ 1415 w 2487"/>
                <a:gd name="T97" fmla="*/ 679 h 1357"/>
                <a:gd name="T98" fmla="*/ 1513 w 2487"/>
                <a:gd name="T99" fmla="*/ 595 h 1357"/>
                <a:gd name="T100" fmla="*/ 1614 w 2487"/>
                <a:gd name="T101" fmla="*/ 515 h 1357"/>
                <a:gd name="T102" fmla="*/ 1719 w 2487"/>
                <a:gd name="T103" fmla="*/ 441 h 1357"/>
                <a:gd name="T104" fmla="*/ 1828 w 2487"/>
                <a:gd name="T105" fmla="*/ 370 h 1357"/>
                <a:gd name="T106" fmla="*/ 1940 w 2487"/>
                <a:gd name="T107" fmla="*/ 306 h 1357"/>
                <a:gd name="T108" fmla="*/ 2057 w 2487"/>
                <a:gd name="T109" fmla="*/ 248 h 1357"/>
                <a:gd name="T110" fmla="*/ 2177 w 2487"/>
                <a:gd name="T111" fmla="*/ 194 h 1357"/>
                <a:gd name="T112" fmla="*/ 2300 w 2487"/>
                <a:gd name="T113" fmla="*/ 149 h 1357"/>
                <a:gd name="T114" fmla="*/ 2428 w 2487"/>
                <a:gd name="T115" fmla="*/ 110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87" h="1357">
                  <a:moveTo>
                    <a:pt x="2428" y="110"/>
                  </a:moveTo>
                  <a:lnTo>
                    <a:pt x="2428" y="106"/>
                  </a:lnTo>
                  <a:lnTo>
                    <a:pt x="2430" y="102"/>
                  </a:lnTo>
                  <a:lnTo>
                    <a:pt x="2435" y="95"/>
                  </a:lnTo>
                  <a:lnTo>
                    <a:pt x="2439" y="88"/>
                  </a:lnTo>
                  <a:lnTo>
                    <a:pt x="2451" y="72"/>
                  </a:lnTo>
                  <a:lnTo>
                    <a:pt x="2465" y="54"/>
                  </a:lnTo>
                  <a:lnTo>
                    <a:pt x="2476" y="37"/>
                  </a:lnTo>
                  <a:lnTo>
                    <a:pt x="2485" y="24"/>
                  </a:lnTo>
                  <a:lnTo>
                    <a:pt x="2487" y="18"/>
                  </a:lnTo>
                  <a:lnTo>
                    <a:pt x="2487" y="14"/>
                  </a:lnTo>
                  <a:lnTo>
                    <a:pt x="2486" y="13"/>
                  </a:lnTo>
                  <a:lnTo>
                    <a:pt x="2485" y="12"/>
                  </a:lnTo>
                  <a:lnTo>
                    <a:pt x="2482" y="10"/>
                  </a:lnTo>
                  <a:lnTo>
                    <a:pt x="2480" y="10"/>
                  </a:lnTo>
                  <a:lnTo>
                    <a:pt x="2433" y="6"/>
                  </a:lnTo>
                  <a:lnTo>
                    <a:pt x="2240" y="88"/>
                  </a:lnTo>
                  <a:lnTo>
                    <a:pt x="2279" y="0"/>
                  </a:lnTo>
                  <a:lnTo>
                    <a:pt x="2237" y="0"/>
                  </a:lnTo>
                  <a:lnTo>
                    <a:pt x="2196" y="2"/>
                  </a:lnTo>
                  <a:lnTo>
                    <a:pt x="2153" y="4"/>
                  </a:lnTo>
                  <a:lnTo>
                    <a:pt x="2111" y="7"/>
                  </a:lnTo>
                  <a:lnTo>
                    <a:pt x="2069" y="10"/>
                  </a:lnTo>
                  <a:lnTo>
                    <a:pt x="2027" y="16"/>
                  </a:lnTo>
                  <a:lnTo>
                    <a:pt x="1984" y="22"/>
                  </a:lnTo>
                  <a:lnTo>
                    <a:pt x="1942" y="28"/>
                  </a:lnTo>
                  <a:lnTo>
                    <a:pt x="1900" y="36"/>
                  </a:lnTo>
                  <a:lnTo>
                    <a:pt x="1859" y="45"/>
                  </a:lnTo>
                  <a:lnTo>
                    <a:pt x="1817" y="55"/>
                  </a:lnTo>
                  <a:lnTo>
                    <a:pt x="1775" y="66"/>
                  </a:lnTo>
                  <a:lnTo>
                    <a:pt x="1734" y="78"/>
                  </a:lnTo>
                  <a:lnTo>
                    <a:pt x="1693" y="92"/>
                  </a:lnTo>
                  <a:lnTo>
                    <a:pt x="1653" y="106"/>
                  </a:lnTo>
                  <a:lnTo>
                    <a:pt x="1613" y="122"/>
                  </a:lnTo>
                  <a:lnTo>
                    <a:pt x="1574" y="139"/>
                  </a:lnTo>
                  <a:lnTo>
                    <a:pt x="1535" y="156"/>
                  </a:lnTo>
                  <a:lnTo>
                    <a:pt x="1497" y="175"/>
                  </a:lnTo>
                  <a:lnTo>
                    <a:pt x="1460" y="195"/>
                  </a:lnTo>
                  <a:lnTo>
                    <a:pt x="1423" y="217"/>
                  </a:lnTo>
                  <a:lnTo>
                    <a:pt x="1387" y="240"/>
                  </a:lnTo>
                  <a:lnTo>
                    <a:pt x="1353" y="263"/>
                  </a:lnTo>
                  <a:lnTo>
                    <a:pt x="1319" y="289"/>
                  </a:lnTo>
                  <a:lnTo>
                    <a:pt x="1285" y="316"/>
                  </a:lnTo>
                  <a:lnTo>
                    <a:pt x="1253" y="344"/>
                  </a:lnTo>
                  <a:lnTo>
                    <a:pt x="1222" y="374"/>
                  </a:lnTo>
                  <a:lnTo>
                    <a:pt x="1192" y="404"/>
                  </a:lnTo>
                  <a:lnTo>
                    <a:pt x="1164" y="436"/>
                  </a:lnTo>
                  <a:lnTo>
                    <a:pt x="1136" y="471"/>
                  </a:lnTo>
                  <a:lnTo>
                    <a:pt x="1110" y="505"/>
                  </a:lnTo>
                  <a:lnTo>
                    <a:pt x="1085" y="542"/>
                  </a:lnTo>
                  <a:lnTo>
                    <a:pt x="1055" y="583"/>
                  </a:lnTo>
                  <a:lnTo>
                    <a:pt x="1024" y="623"/>
                  </a:lnTo>
                  <a:lnTo>
                    <a:pt x="994" y="662"/>
                  </a:lnTo>
                  <a:lnTo>
                    <a:pt x="963" y="700"/>
                  </a:lnTo>
                  <a:lnTo>
                    <a:pt x="933" y="738"/>
                  </a:lnTo>
                  <a:lnTo>
                    <a:pt x="902" y="774"/>
                  </a:lnTo>
                  <a:lnTo>
                    <a:pt x="871" y="809"/>
                  </a:lnTo>
                  <a:lnTo>
                    <a:pt x="839" y="844"/>
                  </a:lnTo>
                  <a:lnTo>
                    <a:pt x="808" y="876"/>
                  </a:lnTo>
                  <a:lnTo>
                    <a:pt x="777" y="909"/>
                  </a:lnTo>
                  <a:lnTo>
                    <a:pt x="745" y="940"/>
                  </a:lnTo>
                  <a:lnTo>
                    <a:pt x="714" y="970"/>
                  </a:lnTo>
                  <a:lnTo>
                    <a:pt x="682" y="998"/>
                  </a:lnTo>
                  <a:lnTo>
                    <a:pt x="649" y="1026"/>
                  </a:lnTo>
                  <a:lnTo>
                    <a:pt x="616" y="1052"/>
                  </a:lnTo>
                  <a:lnTo>
                    <a:pt x="584" y="1077"/>
                  </a:lnTo>
                  <a:lnTo>
                    <a:pt x="550" y="1100"/>
                  </a:lnTo>
                  <a:lnTo>
                    <a:pt x="517" y="1124"/>
                  </a:lnTo>
                  <a:lnTo>
                    <a:pt x="484" y="1145"/>
                  </a:lnTo>
                  <a:lnTo>
                    <a:pt x="450" y="1165"/>
                  </a:lnTo>
                  <a:lnTo>
                    <a:pt x="416" y="1183"/>
                  </a:lnTo>
                  <a:lnTo>
                    <a:pt x="383" y="1201"/>
                  </a:lnTo>
                  <a:lnTo>
                    <a:pt x="347" y="1216"/>
                  </a:lnTo>
                  <a:lnTo>
                    <a:pt x="313" y="1231"/>
                  </a:lnTo>
                  <a:lnTo>
                    <a:pt x="277" y="1244"/>
                  </a:lnTo>
                  <a:lnTo>
                    <a:pt x="241" y="1256"/>
                  </a:lnTo>
                  <a:lnTo>
                    <a:pt x="206" y="1266"/>
                  </a:lnTo>
                  <a:lnTo>
                    <a:pt x="170" y="1275"/>
                  </a:lnTo>
                  <a:lnTo>
                    <a:pt x="134" y="1283"/>
                  </a:lnTo>
                  <a:lnTo>
                    <a:pt x="97" y="1289"/>
                  </a:lnTo>
                  <a:lnTo>
                    <a:pt x="59" y="1293"/>
                  </a:lnTo>
                  <a:lnTo>
                    <a:pt x="21" y="1296"/>
                  </a:lnTo>
                  <a:lnTo>
                    <a:pt x="0" y="1357"/>
                  </a:lnTo>
                  <a:lnTo>
                    <a:pt x="829" y="1348"/>
                  </a:lnTo>
                  <a:lnTo>
                    <a:pt x="865" y="1296"/>
                  </a:lnTo>
                  <a:lnTo>
                    <a:pt x="903" y="1246"/>
                  </a:lnTo>
                  <a:lnTo>
                    <a:pt x="941" y="1196"/>
                  </a:lnTo>
                  <a:lnTo>
                    <a:pt x="979" y="1146"/>
                  </a:lnTo>
                  <a:lnTo>
                    <a:pt x="1018" y="1096"/>
                  </a:lnTo>
                  <a:lnTo>
                    <a:pt x="1060" y="1047"/>
                  </a:lnTo>
                  <a:lnTo>
                    <a:pt x="1101" y="999"/>
                  </a:lnTo>
                  <a:lnTo>
                    <a:pt x="1143" y="951"/>
                  </a:lnTo>
                  <a:lnTo>
                    <a:pt x="1186" y="904"/>
                  </a:lnTo>
                  <a:lnTo>
                    <a:pt x="1230" y="857"/>
                  </a:lnTo>
                  <a:lnTo>
                    <a:pt x="1275" y="812"/>
                  </a:lnTo>
                  <a:lnTo>
                    <a:pt x="1321" y="766"/>
                  </a:lnTo>
                  <a:lnTo>
                    <a:pt x="1367" y="721"/>
                  </a:lnTo>
                  <a:lnTo>
                    <a:pt x="1415" y="679"/>
                  </a:lnTo>
                  <a:lnTo>
                    <a:pt x="1463" y="637"/>
                  </a:lnTo>
                  <a:lnTo>
                    <a:pt x="1513" y="595"/>
                  </a:lnTo>
                  <a:lnTo>
                    <a:pt x="1563" y="554"/>
                  </a:lnTo>
                  <a:lnTo>
                    <a:pt x="1614" y="515"/>
                  </a:lnTo>
                  <a:lnTo>
                    <a:pt x="1666" y="477"/>
                  </a:lnTo>
                  <a:lnTo>
                    <a:pt x="1719" y="441"/>
                  </a:lnTo>
                  <a:lnTo>
                    <a:pt x="1773" y="405"/>
                  </a:lnTo>
                  <a:lnTo>
                    <a:pt x="1828" y="370"/>
                  </a:lnTo>
                  <a:lnTo>
                    <a:pt x="1883" y="338"/>
                  </a:lnTo>
                  <a:lnTo>
                    <a:pt x="1940" y="306"/>
                  </a:lnTo>
                  <a:lnTo>
                    <a:pt x="1998" y="276"/>
                  </a:lnTo>
                  <a:lnTo>
                    <a:pt x="2057" y="248"/>
                  </a:lnTo>
                  <a:lnTo>
                    <a:pt x="2116" y="220"/>
                  </a:lnTo>
                  <a:lnTo>
                    <a:pt x="2177" y="194"/>
                  </a:lnTo>
                  <a:lnTo>
                    <a:pt x="2238" y="171"/>
                  </a:lnTo>
                  <a:lnTo>
                    <a:pt x="2300" y="149"/>
                  </a:lnTo>
                  <a:lnTo>
                    <a:pt x="2363" y="129"/>
                  </a:lnTo>
                  <a:lnTo>
                    <a:pt x="2428" y="11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13" name="Freeform 108"/>
            <p:cNvSpPr>
              <a:spLocks/>
            </p:cNvSpPr>
            <p:nvPr/>
          </p:nvSpPr>
          <p:spPr bwMode="auto">
            <a:xfrm>
              <a:off x="536" y="2836"/>
              <a:ext cx="178" cy="216"/>
            </a:xfrm>
            <a:custGeom>
              <a:avLst/>
              <a:gdLst>
                <a:gd name="T0" fmla="*/ 1519 w 1605"/>
                <a:gd name="T1" fmla="*/ 31 h 1940"/>
                <a:gd name="T2" fmla="*/ 1354 w 1605"/>
                <a:gd name="T3" fmla="*/ 99 h 1940"/>
                <a:gd name="T4" fmla="*/ 1201 w 1605"/>
                <a:gd name="T5" fmla="*/ 171 h 1940"/>
                <a:gd name="T6" fmla="*/ 1057 w 1605"/>
                <a:gd name="T7" fmla="*/ 248 h 1940"/>
                <a:gd name="T8" fmla="*/ 924 w 1605"/>
                <a:gd name="T9" fmla="*/ 331 h 1940"/>
                <a:gd name="T10" fmla="*/ 801 w 1605"/>
                <a:gd name="T11" fmla="*/ 415 h 1940"/>
                <a:gd name="T12" fmla="*/ 686 w 1605"/>
                <a:gd name="T13" fmla="*/ 504 h 1940"/>
                <a:gd name="T14" fmla="*/ 582 w 1605"/>
                <a:gd name="T15" fmla="*/ 595 h 1940"/>
                <a:gd name="T16" fmla="*/ 486 w 1605"/>
                <a:gd name="T17" fmla="*/ 688 h 1940"/>
                <a:gd name="T18" fmla="*/ 399 w 1605"/>
                <a:gd name="T19" fmla="*/ 784 h 1940"/>
                <a:gd name="T20" fmla="*/ 321 w 1605"/>
                <a:gd name="T21" fmla="*/ 880 h 1940"/>
                <a:gd name="T22" fmla="*/ 251 w 1605"/>
                <a:gd name="T23" fmla="*/ 977 h 1940"/>
                <a:gd name="T24" fmla="*/ 189 w 1605"/>
                <a:gd name="T25" fmla="*/ 1074 h 1940"/>
                <a:gd name="T26" fmla="*/ 134 w 1605"/>
                <a:gd name="T27" fmla="*/ 1171 h 1940"/>
                <a:gd name="T28" fmla="*/ 87 w 1605"/>
                <a:gd name="T29" fmla="*/ 1267 h 1940"/>
                <a:gd name="T30" fmla="*/ 47 w 1605"/>
                <a:gd name="T31" fmla="*/ 1361 h 1940"/>
                <a:gd name="T32" fmla="*/ 20 w 1605"/>
                <a:gd name="T33" fmla="*/ 1459 h 1940"/>
                <a:gd name="T34" fmla="*/ 7 w 1605"/>
                <a:gd name="T35" fmla="*/ 1562 h 1940"/>
                <a:gd name="T36" fmla="*/ 1 w 1605"/>
                <a:gd name="T37" fmla="*/ 1638 h 1940"/>
                <a:gd name="T38" fmla="*/ 0 w 1605"/>
                <a:gd name="T39" fmla="*/ 1688 h 1940"/>
                <a:gd name="T40" fmla="*/ 1 w 1605"/>
                <a:gd name="T41" fmla="*/ 1738 h 1940"/>
                <a:gd name="T42" fmla="*/ 5 w 1605"/>
                <a:gd name="T43" fmla="*/ 1787 h 1940"/>
                <a:gd name="T44" fmla="*/ 116 w 1605"/>
                <a:gd name="T45" fmla="*/ 1940 h 1940"/>
                <a:gd name="T46" fmla="*/ 187 w 1605"/>
                <a:gd name="T47" fmla="*/ 1765 h 1940"/>
                <a:gd name="T48" fmla="*/ 270 w 1605"/>
                <a:gd name="T49" fmla="*/ 1566 h 1940"/>
                <a:gd name="T50" fmla="*/ 353 w 1605"/>
                <a:gd name="T51" fmla="*/ 1369 h 1940"/>
                <a:gd name="T52" fmla="*/ 425 w 1605"/>
                <a:gd name="T53" fmla="*/ 1193 h 1940"/>
                <a:gd name="T54" fmla="*/ 493 w 1605"/>
                <a:gd name="T55" fmla="*/ 1082 h 1940"/>
                <a:gd name="T56" fmla="*/ 560 w 1605"/>
                <a:gd name="T57" fmla="*/ 978 h 1940"/>
                <a:gd name="T58" fmla="*/ 627 w 1605"/>
                <a:gd name="T59" fmla="*/ 879 h 1940"/>
                <a:gd name="T60" fmla="*/ 694 w 1605"/>
                <a:gd name="T61" fmla="*/ 787 h 1940"/>
                <a:gd name="T62" fmla="*/ 761 w 1605"/>
                <a:gd name="T63" fmla="*/ 701 h 1940"/>
                <a:gd name="T64" fmla="*/ 827 w 1605"/>
                <a:gd name="T65" fmla="*/ 620 h 1940"/>
                <a:gd name="T66" fmla="*/ 895 w 1605"/>
                <a:gd name="T67" fmla="*/ 546 h 1940"/>
                <a:gd name="T68" fmla="*/ 963 w 1605"/>
                <a:gd name="T69" fmla="*/ 477 h 1940"/>
                <a:gd name="T70" fmla="*/ 1033 w 1605"/>
                <a:gd name="T71" fmla="*/ 413 h 1940"/>
                <a:gd name="T72" fmla="*/ 1103 w 1605"/>
                <a:gd name="T73" fmla="*/ 354 h 1940"/>
                <a:gd name="T74" fmla="*/ 1176 w 1605"/>
                <a:gd name="T75" fmla="*/ 301 h 1940"/>
                <a:gd name="T76" fmla="*/ 1251 w 1605"/>
                <a:gd name="T77" fmla="*/ 252 h 1940"/>
                <a:gd name="T78" fmla="*/ 1327 w 1605"/>
                <a:gd name="T79" fmla="*/ 207 h 1940"/>
                <a:gd name="T80" fmla="*/ 1407 w 1605"/>
                <a:gd name="T81" fmla="*/ 166 h 1940"/>
                <a:gd name="T82" fmla="*/ 1490 w 1605"/>
                <a:gd name="T83" fmla="*/ 130 h 1940"/>
                <a:gd name="T84" fmla="*/ 1575 w 1605"/>
                <a:gd name="T85" fmla="*/ 98 h 1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05" h="1940">
                  <a:moveTo>
                    <a:pt x="1605" y="0"/>
                  </a:moveTo>
                  <a:lnTo>
                    <a:pt x="1519" y="31"/>
                  </a:lnTo>
                  <a:lnTo>
                    <a:pt x="1435" y="64"/>
                  </a:lnTo>
                  <a:lnTo>
                    <a:pt x="1354" y="99"/>
                  </a:lnTo>
                  <a:lnTo>
                    <a:pt x="1276" y="135"/>
                  </a:lnTo>
                  <a:lnTo>
                    <a:pt x="1201" y="171"/>
                  </a:lnTo>
                  <a:lnTo>
                    <a:pt x="1127" y="209"/>
                  </a:lnTo>
                  <a:lnTo>
                    <a:pt x="1057" y="248"/>
                  </a:lnTo>
                  <a:lnTo>
                    <a:pt x="989" y="288"/>
                  </a:lnTo>
                  <a:lnTo>
                    <a:pt x="924" y="331"/>
                  </a:lnTo>
                  <a:lnTo>
                    <a:pt x="861" y="372"/>
                  </a:lnTo>
                  <a:lnTo>
                    <a:pt x="801" y="415"/>
                  </a:lnTo>
                  <a:lnTo>
                    <a:pt x="743" y="459"/>
                  </a:lnTo>
                  <a:lnTo>
                    <a:pt x="686" y="504"/>
                  </a:lnTo>
                  <a:lnTo>
                    <a:pt x="633" y="549"/>
                  </a:lnTo>
                  <a:lnTo>
                    <a:pt x="582" y="595"/>
                  </a:lnTo>
                  <a:lnTo>
                    <a:pt x="533" y="642"/>
                  </a:lnTo>
                  <a:lnTo>
                    <a:pt x="486" y="688"/>
                  </a:lnTo>
                  <a:lnTo>
                    <a:pt x="441" y="736"/>
                  </a:lnTo>
                  <a:lnTo>
                    <a:pt x="399" y="784"/>
                  </a:lnTo>
                  <a:lnTo>
                    <a:pt x="359" y="832"/>
                  </a:lnTo>
                  <a:lnTo>
                    <a:pt x="321" y="880"/>
                  </a:lnTo>
                  <a:lnTo>
                    <a:pt x="285" y="928"/>
                  </a:lnTo>
                  <a:lnTo>
                    <a:pt x="251" y="977"/>
                  </a:lnTo>
                  <a:lnTo>
                    <a:pt x="219" y="1026"/>
                  </a:lnTo>
                  <a:lnTo>
                    <a:pt x="189" y="1074"/>
                  </a:lnTo>
                  <a:lnTo>
                    <a:pt x="160" y="1123"/>
                  </a:lnTo>
                  <a:lnTo>
                    <a:pt x="134" y="1171"/>
                  </a:lnTo>
                  <a:lnTo>
                    <a:pt x="109" y="1219"/>
                  </a:lnTo>
                  <a:lnTo>
                    <a:pt x="87" y="1267"/>
                  </a:lnTo>
                  <a:lnTo>
                    <a:pt x="66" y="1315"/>
                  </a:lnTo>
                  <a:lnTo>
                    <a:pt x="47" y="1361"/>
                  </a:lnTo>
                  <a:lnTo>
                    <a:pt x="29" y="1408"/>
                  </a:lnTo>
                  <a:lnTo>
                    <a:pt x="20" y="1459"/>
                  </a:lnTo>
                  <a:lnTo>
                    <a:pt x="12" y="1511"/>
                  </a:lnTo>
                  <a:lnTo>
                    <a:pt x="7" y="1562"/>
                  </a:lnTo>
                  <a:lnTo>
                    <a:pt x="2" y="1612"/>
                  </a:lnTo>
                  <a:lnTo>
                    <a:pt x="1" y="1638"/>
                  </a:lnTo>
                  <a:lnTo>
                    <a:pt x="0" y="1663"/>
                  </a:lnTo>
                  <a:lnTo>
                    <a:pt x="0" y="1688"/>
                  </a:lnTo>
                  <a:lnTo>
                    <a:pt x="0" y="1712"/>
                  </a:lnTo>
                  <a:lnTo>
                    <a:pt x="1" y="1738"/>
                  </a:lnTo>
                  <a:lnTo>
                    <a:pt x="2" y="1763"/>
                  </a:lnTo>
                  <a:lnTo>
                    <a:pt x="5" y="1787"/>
                  </a:lnTo>
                  <a:lnTo>
                    <a:pt x="8" y="1812"/>
                  </a:lnTo>
                  <a:lnTo>
                    <a:pt x="116" y="1940"/>
                  </a:lnTo>
                  <a:lnTo>
                    <a:pt x="149" y="1856"/>
                  </a:lnTo>
                  <a:lnTo>
                    <a:pt x="187" y="1765"/>
                  </a:lnTo>
                  <a:lnTo>
                    <a:pt x="228" y="1667"/>
                  </a:lnTo>
                  <a:lnTo>
                    <a:pt x="270" y="1566"/>
                  </a:lnTo>
                  <a:lnTo>
                    <a:pt x="313" y="1466"/>
                  </a:lnTo>
                  <a:lnTo>
                    <a:pt x="353" y="1369"/>
                  </a:lnTo>
                  <a:lnTo>
                    <a:pt x="390" y="1277"/>
                  </a:lnTo>
                  <a:lnTo>
                    <a:pt x="425" y="1193"/>
                  </a:lnTo>
                  <a:lnTo>
                    <a:pt x="459" y="1136"/>
                  </a:lnTo>
                  <a:lnTo>
                    <a:pt x="493" y="1082"/>
                  </a:lnTo>
                  <a:lnTo>
                    <a:pt x="527" y="1029"/>
                  </a:lnTo>
                  <a:lnTo>
                    <a:pt x="560" y="978"/>
                  </a:lnTo>
                  <a:lnTo>
                    <a:pt x="594" y="928"/>
                  </a:lnTo>
                  <a:lnTo>
                    <a:pt x="627" y="879"/>
                  </a:lnTo>
                  <a:lnTo>
                    <a:pt x="660" y="832"/>
                  </a:lnTo>
                  <a:lnTo>
                    <a:pt x="694" y="787"/>
                  </a:lnTo>
                  <a:lnTo>
                    <a:pt x="727" y="743"/>
                  </a:lnTo>
                  <a:lnTo>
                    <a:pt x="761" y="701"/>
                  </a:lnTo>
                  <a:lnTo>
                    <a:pt x="794" y="660"/>
                  </a:lnTo>
                  <a:lnTo>
                    <a:pt x="827" y="620"/>
                  </a:lnTo>
                  <a:lnTo>
                    <a:pt x="861" y="582"/>
                  </a:lnTo>
                  <a:lnTo>
                    <a:pt x="895" y="546"/>
                  </a:lnTo>
                  <a:lnTo>
                    <a:pt x="928" y="511"/>
                  </a:lnTo>
                  <a:lnTo>
                    <a:pt x="963" y="477"/>
                  </a:lnTo>
                  <a:lnTo>
                    <a:pt x="997" y="444"/>
                  </a:lnTo>
                  <a:lnTo>
                    <a:pt x="1033" y="413"/>
                  </a:lnTo>
                  <a:lnTo>
                    <a:pt x="1067" y="383"/>
                  </a:lnTo>
                  <a:lnTo>
                    <a:pt x="1103" y="354"/>
                  </a:lnTo>
                  <a:lnTo>
                    <a:pt x="1140" y="326"/>
                  </a:lnTo>
                  <a:lnTo>
                    <a:pt x="1176" y="301"/>
                  </a:lnTo>
                  <a:lnTo>
                    <a:pt x="1213" y="275"/>
                  </a:lnTo>
                  <a:lnTo>
                    <a:pt x="1251" y="252"/>
                  </a:lnTo>
                  <a:lnTo>
                    <a:pt x="1289" y="228"/>
                  </a:lnTo>
                  <a:lnTo>
                    <a:pt x="1327" y="207"/>
                  </a:lnTo>
                  <a:lnTo>
                    <a:pt x="1367" y="186"/>
                  </a:lnTo>
                  <a:lnTo>
                    <a:pt x="1407" y="166"/>
                  </a:lnTo>
                  <a:lnTo>
                    <a:pt x="1447" y="148"/>
                  </a:lnTo>
                  <a:lnTo>
                    <a:pt x="1490" y="130"/>
                  </a:lnTo>
                  <a:lnTo>
                    <a:pt x="1532" y="113"/>
                  </a:lnTo>
                  <a:lnTo>
                    <a:pt x="1575" y="98"/>
                  </a:lnTo>
                  <a:lnTo>
                    <a:pt x="160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14" name="Freeform 109"/>
            <p:cNvSpPr>
              <a:spLocks/>
            </p:cNvSpPr>
            <p:nvPr/>
          </p:nvSpPr>
          <p:spPr bwMode="auto">
            <a:xfrm>
              <a:off x="593" y="2851"/>
              <a:ext cx="258" cy="175"/>
            </a:xfrm>
            <a:custGeom>
              <a:avLst/>
              <a:gdLst>
                <a:gd name="T0" fmla="*/ 114 w 2319"/>
                <a:gd name="T1" fmla="*/ 1529 h 1569"/>
                <a:gd name="T2" fmla="*/ 219 w 2319"/>
                <a:gd name="T3" fmla="*/ 1448 h 1569"/>
                <a:gd name="T4" fmla="*/ 322 w 2319"/>
                <a:gd name="T5" fmla="*/ 1369 h 1569"/>
                <a:gd name="T6" fmla="*/ 401 w 2319"/>
                <a:gd name="T7" fmla="*/ 1314 h 1569"/>
                <a:gd name="T8" fmla="*/ 455 w 2319"/>
                <a:gd name="T9" fmla="*/ 1279 h 1569"/>
                <a:gd name="T10" fmla="*/ 509 w 2319"/>
                <a:gd name="T11" fmla="*/ 1247 h 1569"/>
                <a:gd name="T12" fmla="*/ 565 w 2319"/>
                <a:gd name="T13" fmla="*/ 1218 h 1569"/>
                <a:gd name="T14" fmla="*/ 622 w 2319"/>
                <a:gd name="T15" fmla="*/ 1192 h 1569"/>
                <a:gd name="T16" fmla="*/ 682 w 2319"/>
                <a:gd name="T17" fmla="*/ 1170 h 1569"/>
                <a:gd name="T18" fmla="*/ 745 w 2319"/>
                <a:gd name="T19" fmla="*/ 1152 h 1569"/>
                <a:gd name="T20" fmla="*/ 810 w 2319"/>
                <a:gd name="T21" fmla="*/ 1140 h 1569"/>
                <a:gd name="T22" fmla="*/ 879 w 2319"/>
                <a:gd name="T23" fmla="*/ 1132 h 1569"/>
                <a:gd name="T24" fmla="*/ 951 w 2319"/>
                <a:gd name="T25" fmla="*/ 1130 h 1569"/>
                <a:gd name="T26" fmla="*/ 1718 w 2319"/>
                <a:gd name="T27" fmla="*/ 1295 h 1569"/>
                <a:gd name="T28" fmla="*/ 2319 w 2319"/>
                <a:gd name="T29" fmla="*/ 792 h 1569"/>
                <a:gd name="T30" fmla="*/ 2002 w 2319"/>
                <a:gd name="T31" fmla="*/ 126 h 1569"/>
                <a:gd name="T32" fmla="*/ 725 w 2319"/>
                <a:gd name="T33" fmla="*/ 370 h 1569"/>
                <a:gd name="T34" fmla="*/ 692 w 2319"/>
                <a:gd name="T35" fmla="*/ 381 h 1569"/>
                <a:gd name="T36" fmla="*/ 658 w 2319"/>
                <a:gd name="T37" fmla="*/ 400 h 1569"/>
                <a:gd name="T38" fmla="*/ 622 w 2319"/>
                <a:gd name="T39" fmla="*/ 423 h 1569"/>
                <a:gd name="T40" fmla="*/ 585 w 2319"/>
                <a:gd name="T41" fmla="*/ 453 h 1569"/>
                <a:gd name="T42" fmla="*/ 544 w 2319"/>
                <a:gd name="T43" fmla="*/ 490 h 1569"/>
                <a:gd name="T44" fmla="*/ 501 w 2319"/>
                <a:gd name="T45" fmla="*/ 532 h 1569"/>
                <a:gd name="T46" fmla="*/ 457 w 2319"/>
                <a:gd name="T47" fmla="*/ 580 h 1569"/>
                <a:gd name="T48" fmla="*/ 387 w 2319"/>
                <a:gd name="T49" fmla="*/ 664 h 1569"/>
                <a:gd name="T50" fmla="*/ 286 w 2319"/>
                <a:gd name="T51" fmla="*/ 794 h 1569"/>
                <a:gd name="T52" fmla="*/ 178 w 2319"/>
                <a:gd name="T53" fmla="*/ 947 h 1569"/>
                <a:gd name="T54" fmla="*/ 61 w 2319"/>
                <a:gd name="T55" fmla="*/ 1122 h 1569"/>
                <a:gd name="T56" fmla="*/ 8 w 2319"/>
                <a:gd name="T57" fmla="*/ 1261 h 1569"/>
                <a:gd name="T58" fmla="*/ 23 w 2319"/>
                <a:gd name="T59" fmla="*/ 1349 h 1569"/>
                <a:gd name="T60" fmla="*/ 38 w 2319"/>
                <a:gd name="T61" fmla="*/ 1437 h 1569"/>
                <a:gd name="T62" fmla="*/ 53 w 2319"/>
                <a:gd name="T63" fmla="*/ 1525 h 1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19" h="1569">
                  <a:moveTo>
                    <a:pt x="60" y="1569"/>
                  </a:moveTo>
                  <a:lnTo>
                    <a:pt x="114" y="1529"/>
                  </a:lnTo>
                  <a:lnTo>
                    <a:pt x="167" y="1489"/>
                  </a:lnTo>
                  <a:lnTo>
                    <a:pt x="219" y="1448"/>
                  </a:lnTo>
                  <a:lnTo>
                    <a:pt x="271" y="1408"/>
                  </a:lnTo>
                  <a:lnTo>
                    <a:pt x="322" y="1369"/>
                  </a:lnTo>
                  <a:lnTo>
                    <a:pt x="375" y="1331"/>
                  </a:lnTo>
                  <a:lnTo>
                    <a:pt x="401" y="1314"/>
                  </a:lnTo>
                  <a:lnTo>
                    <a:pt x="428" y="1296"/>
                  </a:lnTo>
                  <a:lnTo>
                    <a:pt x="455" y="1279"/>
                  </a:lnTo>
                  <a:lnTo>
                    <a:pt x="481" y="1262"/>
                  </a:lnTo>
                  <a:lnTo>
                    <a:pt x="509" y="1247"/>
                  </a:lnTo>
                  <a:lnTo>
                    <a:pt x="537" y="1232"/>
                  </a:lnTo>
                  <a:lnTo>
                    <a:pt x="565" y="1218"/>
                  </a:lnTo>
                  <a:lnTo>
                    <a:pt x="594" y="1204"/>
                  </a:lnTo>
                  <a:lnTo>
                    <a:pt x="622" y="1192"/>
                  </a:lnTo>
                  <a:lnTo>
                    <a:pt x="652" y="1181"/>
                  </a:lnTo>
                  <a:lnTo>
                    <a:pt x="682" y="1170"/>
                  </a:lnTo>
                  <a:lnTo>
                    <a:pt x="714" y="1161"/>
                  </a:lnTo>
                  <a:lnTo>
                    <a:pt x="745" y="1152"/>
                  </a:lnTo>
                  <a:lnTo>
                    <a:pt x="777" y="1145"/>
                  </a:lnTo>
                  <a:lnTo>
                    <a:pt x="810" y="1140"/>
                  </a:lnTo>
                  <a:lnTo>
                    <a:pt x="845" y="1135"/>
                  </a:lnTo>
                  <a:lnTo>
                    <a:pt x="879" y="1132"/>
                  </a:lnTo>
                  <a:lnTo>
                    <a:pt x="915" y="1130"/>
                  </a:lnTo>
                  <a:lnTo>
                    <a:pt x="951" y="1130"/>
                  </a:lnTo>
                  <a:lnTo>
                    <a:pt x="988" y="1131"/>
                  </a:lnTo>
                  <a:lnTo>
                    <a:pt x="1718" y="1295"/>
                  </a:lnTo>
                  <a:lnTo>
                    <a:pt x="2243" y="830"/>
                  </a:lnTo>
                  <a:lnTo>
                    <a:pt x="2319" y="792"/>
                  </a:lnTo>
                  <a:lnTo>
                    <a:pt x="2196" y="0"/>
                  </a:lnTo>
                  <a:lnTo>
                    <a:pt x="2002" y="126"/>
                  </a:lnTo>
                  <a:lnTo>
                    <a:pt x="739" y="366"/>
                  </a:lnTo>
                  <a:lnTo>
                    <a:pt x="725" y="370"/>
                  </a:lnTo>
                  <a:lnTo>
                    <a:pt x="708" y="374"/>
                  </a:lnTo>
                  <a:lnTo>
                    <a:pt x="692" y="381"/>
                  </a:lnTo>
                  <a:lnTo>
                    <a:pt x="676" y="390"/>
                  </a:lnTo>
                  <a:lnTo>
                    <a:pt x="658" y="400"/>
                  </a:lnTo>
                  <a:lnTo>
                    <a:pt x="640" y="411"/>
                  </a:lnTo>
                  <a:lnTo>
                    <a:pt x="622" y="423"/>
                  </a:lnTo>
                  <a:lnTo>
                    <a:pt x="604" y="438"/>
                  </a:lnTo>
                  <a:lnTo>
                    <a:pt x="585" y="453"/>
                  </a:lnTo>
                  <a:lnTo>
                    <a:pt x="565" y="471"/>
                  </a:lnTo>
                  <a:lnTo>
                    <a:pt x="544" y="490"/>
                  </a:lnTo>
                  <a:lnTo>
                    <a:pt x="524" y="510"/>
                  </a:lnTo>
                  <a:lnTo>
                    <a:pt x="501" y="532"/>
                  </a:lnTo>
                  <a:lnTo>
                    <a:pt x="480" y="556"/>
                  </a:lnTo>
                  <a:lnTo>
                    <a:pt x="457" y="580"/>
                  </a:lnTo>
                  <a:lnTo>
                    <a:pt x="435" y="607"/>
                  </a:lnTo>
                  <a:lnTo>
                    <a:pt x="387" y="664"/>
                  </a:lnTo>
                  <a:lnTo>
                    <a:pt x="338" y="726"/>
                  </a:lnTo>
                  <a:lnTo>
                    <a:pt x="286" y="794"/>
                  </a:lnTo>
                  <a:lnTo>
                    <a:pt x="232" y="868"/>
                  </a:lnTo>
                  <a:lnTo>
                    <a:pt x="178" y="947"/>
                  </a:lnTo>
                  <a:lnTo>
                    <a:pt x="120" y="1032"/>
                  </a:lnTo>
                  <a:lnTo>
                    <a:pt x="61" y="1122"/>
                  </a:lnTo>
                  <a:lnTo>
                    <a:pt x="0" y="1217"/>
                  </a:lnTo>
                  <a:lnTo>
                    <a:pt x="8" y="1261"/>
                  </a:lnTo>
                  <a:lnTo>
                    <a:pt x="16" y="1305"/>
                  </a:lnTo>
                  <a:lnTo>
                    <a:pt x="23" y="1349"/>
                  </a:lnTo>
                  <a:lnTo>
                    <a:pt x="30" y="1393"/>
                  </a:lnTo>
                  <a:lnTo>
                    <a:pt x="38" y="1437"/>
                  </a:lnTo>
                  <a:lnTo>
                    <a:pt x="46" y="1481"/>
                  </a:lnTo>
                  <a:lnTo>
                    <a:pt x="53" y="1525"/>
                  </a:lnTo>
                  <a:lnTo>
                    <a:pt x="60" y="156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15" name="Freeform 110"/>
            <p:cNvSpPr>
              <a:spLocks noEditPoints="1"/>
            </p:cNvSpPr>
            <p:nvPr/>
          </p:nvSpPr>
          <p:spPr bwMode="auto">
            <a:xfrm>
              <a:off x="568" y="2950"/>
              <a:ext cx="290" cy="394"/>
            </a:xfrm>
            <a:custGeom>
              <a:avLst/>
              <a:gdLst>
                <a:gd name="T0" fmla="*/ 2308 w 2616"/>
                <a:gd name="T1" fmla="*/ 187 h 3546"/>
                <a:gd name="T2" fmla="*/ 2012 w 2616"/>
                <a:gd name="T3" fmla="*/ 460 h 3546"/>
                <a:gd name="T4" fmla="*/ 1716 w 2616"/>
                <a:gd name="T5" fmla="*/ 731 h 3546"/>
                <a:gd name="T6" fmla="*/ 1495 w 2616"/>
                <a:gd name="T7" fmla="*/ 922 h 3546"/>
                <a:gd name="T8" fmla="*/ 1274 w 2616"/>
                <a:gd name="T9" fmla="*/ 1097 h 3546"/>
                <a:gd name="T10" fmla="*/ 1054 w 2616"/>
                <a:gd name="T11" fmla="*/ 1249 h 3546"/>
                <a:gd name="T12" fmla="*/ 834 w 2616"/>
                <a:gd name="T13" fmla="*/ 1370 h 3546"/>
                <a:gd name="T14" fmla="*/ 615 w 2616"/>
                <a:gd name="T15" fmla="*/ 1455 h 3546"/>
                <a:gd name="T16" fmla="*/ 396 w 2616"/>
                <a:gd name="T17" fmla="*/ 1496 h 3546"/>
                <a:gd name="T18" fmla="*/ 178 w 2616"/>
                <a:gd name="T19" fmla="*/ 1487 h 3546"/>
                <a:gd name="T20" fmla="*/ 70 w 2616"/>
                <a:gd name="T21" fmla="*/ 1546 h 3546"/>
                <a:gd name="T22" fmla="*/ 30 w 2616"/>
                <a:gd name="T23" fmla="*/ 1653 h 3546"/>
                <a:gd name="T24" fmla="*/ 7 w 2616"/>
                <a:gd name="T25" fmla="*/ 1755 h 3546"/>
                <a:gd name="T26" fmla="*/ 0 w 2616"/>
                <a:gd name="T27" fmla="*/ 1849 h 3546"/>
                <a:gd name="T28" fmla="*/ 10 w 2616"/>
                <a:gd name="T29" fmla="*/ 1937 h 3546"/>
                <a:gd name="T30" fmla="*/ 36 w 2616"/>
                <a:gd name="T31" fmla="*/ 2020 h 3546"/>
                <a:gd name="T32" fmla="*/ 78 w 2616"/>
                <a:gd name="T33" fmla="*/ 2097 h 3546"/>
                <a:gd name="T34" fmla="*/ 136 w 2616"/>
                <a:gd name="T35" fmla="*/ 2167 h 3546"/>
                <a:gd name="T36" fmla="*/ 211 w 2616"/>
                <a:gd name="T37" fmla="*/ 2232 h 3546"/>
                <a:gd name="T38" fmla="*/ 301 w 2616"/>
                <a:gd name="T39" fmla="*/ 2291 h 3546"/>
                <a:gd name="T40" fmla="*/ 409 w 2616"/>
                <a:gd name="T41" fmla="*/ 2343 h 3546"/>
                <a:gd name="T42" fmla="*/ 382 w 2616"/>
                <a:gd name="T43" fmla="*/ 2505 h 3546"/>
                <a:gd name="T44" fmla="*/ 376 w 2616"/>
                <a:gd name="T45" fmla="*/ 2655 h 3546"/>
                <a:gd name="T46" fmla="*/ 388 w 2616"/>
                <a:gd name="T47" fmla="*/ 2795 h 3546"/>
                <a:gd name="T48" fmla="*/ 418 w 2616"/>
                <a:gd name="T49" fmla="*/ 2925 h 3546"/>
                <a:gd name="T50" fmla="*/ 466 w 2616"/>
                <a:gd name="T51" fmla="*/ 3044 h 3546"/>
                <a:gd name="T52" fmla="*/ 531 w 2616"/>
                <a:gd name="T53" fmla="*/ 3154 h 3546"/>
                <a:gd name="T54" fmla="*/ 614 w 2616"/>
                <a:gd name="T55" fmla="*/ 3255 h 3546"/>
                <a:gd name="T56" fmla="*/ 710 w 2616"/>
                <a:gd name="T57" fmla="*/ 3345 h 3546"/>
                <a:gd name="T58" fmla="*/ 824 w 2616"/>
                <a:gd name="T59" fmla="*/ 3427 h 3546"/>
                <a:gd name="T60" fmla="*/ 952 w 2616"/>
                <a:gd name="T61" fmla="*/ 3502 h 3546"/>
                <a:gd name="T62" fmla="*/ 1058 w 2616"/>
                <a:gd name="T63" fmla="*/ 3460 h 3546"/>
                <a:gd name="T64" fmla="*/ 1094 w 2616"/>
                <a:gd name="T65" fmla="*/ 3201 h 3546"/>
                <a:gd name="T66" fmla="*/ 1155 w 2616"/>
                <a:gd name="T67" fmla="*/ 2770 h 3546"/>
                <a:gd name="T68" fmla="*/ 1205 w 2616"/>
                <a:gd name="T69" fmla="*/ 2507 h 3546"/>
                <a:gd name="T70" fmla="*/ 1276 w 2616"/>
                <a:gd name="T71" fmla="*/ 2238 h 3546"/>
                <a:gd name="T72" fmla="*/ 1376 w 2616"/>
                <a:gd name="T73" fmla="*/ 1962 h 3546"/>
                <a:gd name="T74" fmla="*/ 1515 w 2616"/>
                <a:gd name="T75" fmla="*/ 1674 h 3546"/>
                <a:gd name="T76" fmla="*/ 1701 w 2616"/>
                <a:gd name="T77" fmla="*/ 1375 h 3546"/>
                <a:gd name="T78" fmla="*/ 1942 w 2616"/>
                <a:gd name="T79" fmla="*/ 1060 h 3546"/>
                <a:gd name="T80" fmla="*/ 2245 w 2616"/>
                <a:gd name="T81" fmla="*/ 727 h 3546"/>
                <a:gd name="T82" fmla="*/ 2616 w 2616"/>
                <a:gd name="T83" fmla="*/ 354 h 3546"/>
                <a:gd name="T84" fmla="*/ 2553 w 2616"/>
                <a:gd name="T85" fmla="*/ 411 h 3546"/>
                <a:gd name="T86" fmla="*/ 948 w 2616"/>
                <a:gd name="T87" fmla="*/ 1785 h 3546"/>
                <a:gd name="T88" fmla="*/ 914 w 2616"/>
                <a:gd name="T89" fmla="*/ 1886 h 3546"/>
                <a:gd name="T90" fmla="*/ 888 w 2616"/>
                <a:gd name="T91" fmla="*/ 1986 h 3546"/>
                <a:gd name="T92" fmla="*/ 870 w 2616"/>
                <a:gd name="T93" fmla="*/ 2086 h 3546"/>
                <a:gd name="T94" fmla="*/ 859 w 2616"/>
                <a:gd name="T95" fmla="*/ 2183 h 3546"/>
                <a:gd name="T96" fmla="*/ 855 w 2616"/>
                <a:gd name="T97" fmla="*/ 2277 h 3546"/>
                <a:gd name="T98" fmla="*/ 858 w 2616"/>
                <a:gd name="T99" fmla="*/ 2434 h 3546"/>
                <a:gd name="T100" fmla="*/ 874 w 2616"/>
                <a:gd name="T101" fmla="*/ 2619 h 3546"/>
                <a:gd name="T102" fmla="*/ 897 w 2616"/>
                <a:gd name="T103" fmla="*/ 2802 h 3546"/>
                <a:gd name="T104" fmla="*/ 924 w 2616"/>
                <a:gd name="T105" fmla="*/ 2585 h 3546"/>
                <a:gd name="T106" fmla="*/ 978 w 2616"/>
                <a:gd name="T107" fmla="*/ 2365 h 3546"/>
                <a:gd name="T108" fmla="*/ 1058 w 2616"/>
                <a:gd name="T109" fmla="*/ 2142 h 3546"/>
                <a:gd name="T110" fmla="*/ 1164 w 2616"/>
                <a:gd name="T111" fmla="*/ 1917 h 3546"/>
                <a:gd name="T112" fmla="*/ 1297 w 2616"/>
                <a:gd name="T113" fmla="*/ 1690 h 3546"/>
                <a:gd name="T114" fmla="*/ 1456 w 2616"/>
                <a:gd name="T115" fmla="*/ 1463 h 3546"/>
                <a:gd name="T116" fmla="*/ 1643 w 2616"/>
                <a:gd name="T117" fmla="*/ 1235 h 3546"/>
                <a:gd name="T118" fmla="*/ 1855 w 2616"/>
                <a:gd name="T119" fmla="*/ 1009 h 3546"/>
                <a:gd name="T120" fmla="*/ 2094 w 2616"/>
                <a:gd name="T121" fmla="*/ 783 h 3546"/>
                <a:gd name="T122" fmla="*/ 2361 w 2616"/>
                <a:gd name="T123" fmla="*/ 559 h 3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16" h="3546">
                  <a:moveTo>
                    <a:pt x="2456" y="54"/>
                  </a:moveTo>
                  <a:lnTo>
                    <a:pt x="2381" y="120"/>
                  </a:lnTo>
                  <a:lnTo>
                    <a:pt x="2308" y="187"/>
                  </a:lnTo>
                  <a:lnTo>
                    <a:pt x="2233" y="255"/>
                  </a:lnTo>
                  <a:lnTo>
                    <a:pt x="2160" y="323"/>
                  </a:lnTo>
                  <a:lnTo>
                    <a:pt x="2012" y="460"/>
                  </a:lnTo>
                  <a:lnTo>
                    <a:pt x="1864" y="597"/>
                  </a:lnTo>
                  <a:lnTo>
                    <a:pt x="1791" y="664"/>
                  </a:lnTo>
                  <a:lnTo>
                    <a:pt x="1716" y="731"/>
                  </a:lnTo>
                  <a:lnTo>
                    <a:pt x="1643" y="796"/>
                  </a:lnTo>
                  <a:lnTo>
                    <a:pt x="1570" y="860"/>
                  </a:lnTo>
                  <a:lnTo>
                    <a:pt x="1495" y="922"/>
                  </a:lnTo>
                  <a:lnTo>
                    <a:pt x="1422" y="984"/>
                  </a:lnTo>
                  <a:lnTo>
                    <a:pt x="1348" y="1041"/>
                  </a:lnTo>
                  <a:lnTo>
                    <a:pt x="1274" y="1097"/>
                  </a:lnTo>
                  <a:lnTo>
                    <a:pt x="1201" y="1151"/>
                  </a:lnTo>
                  <a:lnTo>
                    <a:pt x="1127" y="1202"/>
                  </a:lnTo>
                  <a:lnTo>
                    <a:pt x="1054" y="1249"/>
                  </a:lnTo>
                  <a:lnTo>
                    <a:pt x="980" y="1293"/>
                  </a:lnTo>
                  <a:lnTo>
                    <a:pt x="907" y="1333"/>
                  </a:lnTo>
                  <a:lnTo>
                    <a:pt x="834" y="1370"/>
                  </a:lnTo>
                  <a:lnTo>
                    <a:pt x="760" y="1403"/>
                  </a:lnTo>
                  <a:lnTo>
                    <a:pt x="688" y="1432"/>
                  </a:lnTo>
                  <a:lnTo>
                    <a:pt x="615" y="1455"/>
                  </a:lnTo>
                  <a:lnTo>
                    <a:pt x="541" y="1474"/>
                  </a:lnTo>
                  <a:lnTo>
                    <a:pt x="469" y="1487"/>
                  </a:lnTo>
                  <a:lnTo>
                    <a:pt x="396" y="1496"/>
                  </a:lnTo>
                  <a:lnTo>
                    <a:pt x="324" y="1498"/>
                  </a:lnTo>
                  <a:lnTo>
                    <a:pt x="250" y="1496"/>
                  </a:lnTo>
                  <a:lnTo>
                    <a:pt x="178" y="1487"/>
                  </a:lnTo>
                  <a:lnTo>
                    <a:pt x="106" y="1472"/>
                  </a:lnTo>
                  <a:lnTo>
                    <a:pt x="87" y="1510"/>
                  </a:lnTo>
                  <a:lnTo>
                    <a:pt x="70" y="1546"/>
                  </a:lnTo>
                  <a:lnTo>
                    <a:pt x="55" y="1583"/>
                  </a:lnTo>
                  <a:lnTo>
                    <a:pt x="41" y="1619"/>
                  </a:lnTo>
                  <a:lnTo>
                    <a:pt x="30" y="1653"/>
                  </a:lnTo>
                  <a:lnTo>
                    <a:pt x="20" y="1688"/>
                  </a:lnTo>
                  <a:lnTo>
                    <a:pt x="13" y="1721"/>
                  </a:lnTo>
                  <a:lnTo>
                    <a:pt x="7" y="1755"/>
                  </a:lnTo>
                  <a:lnTo>
                    <a:pt x="2" y="1786"/>
                  </a:lnTo>
                  <a:lnTo>
                    <a:pt x="0" y="1818"/>
                  </a:lnTo>
                  <a:lnTo>
                    <a:pt x="0" y="1849"/>
                  </a:lnTo>
                  <a:lnTo>
                    <a:pt x="1" y="1879"/>
                  </a:lnTo>
                  <a:lnTo>
                    <a:pt x="5" y="1908"/>
                  </a:lnTo>
                  <a:lnTo>
                    <a:pt x="10" y="1937"/>
                  </a:lnTo>
                  <a:lnTo>
                    <a:pt x="17" y="1965"/>
                  </a:lnTo>
                  <a:lnTo>
                    <a:pt x="26" y="1993"/>
                  </a:lnTo>
                  <a:lnTo>
                    <a:pt x="36" y="2020"/>
                  </a:lnTo>
                  <a:lnTo>
                    <a:pt x="48" y="2047"/>
                  </a:lnTo>
                  <a:lnTo>
                    <a:pt x="62" y="2072"/>
                  </a:lnTo>
                  <a:lnTo>
                    <a:pt x="78" y="2097"/>
                  </a:lnTo>
                  <a:lnTo>
                    <a:pt x="96" y="2121"/>
                  </a:lnTo>
                  <a:lnTo>
                    <a:pt x="115" y="2145"/>
                  </a:lnTo>
                  <a:lnTo>
                    <a:pt x="136" y="2167"/>
                  </a:lnTo>
                  <a:lnTo>
                    <a:pt x="159" y="2189"/>
                  </a:lnTo>
                  <a:lnTo>
                    <a:pt x="185" y="2212"/>
                  </a:lnTo>
                  <a:lnTo>
                    <a:pt x="211" y="2232"/>
                  </a:lnTo>
                  <a:lnTo>
                    <a:pt x="239" y="2252"/>
                  </a:lnTo>
                  <a:lnTo>
                    <a:pt x="269" y="2272"/>
                  </a:lnTo>
                  <a:lnTo>
                    <a:pt x="301" y="2291"/>
                  </a:lnTo>
                  <a:lnTo>
                    <a:pt x="336" y="2308"/>
                  </a:lnTo>
                  <a:lnTo>
                    <a:pt x="371" y="2326"/>
                  </a:lnTo>
                  <a:lnTo>
                    <a:pt x="409" y="2343"/>
                  </a:lnTo>
                  <a:lnTo>
                    <a:pt x="398" y="2398"/>
                  </a:lnTo>
                  <a:lnTo>
                    <a:pt x="389" y="2452"/>
                  </a:lnTo>
                  <a:lnTo>
                    <a:pt x="382" y="2505"/>
                  </a:lnTo>
                  <a:lnTo>
                    <a:pt x="378" y="2556"/>
                  </a:lnTo>
                  <a:lnTo>
                    <a:pt x="376" y="2606"/>
                  </a:lnTo>
                  <a:lnTo>
                    <a:pt x="376" y="2655"/>
                  </a:lnTo>
                  <a:lnTo>
                    <a:pt x="378" y="2703"/>
                  </a:lnTo>
                  <a:lnTo>
                    <a:pt x="381" y="2750"/>
                  </a:lnTo>
                  <a:lnTo>
                    <a:pt x="388" y="2795"/>
                  </a:lnTo>
                  <a:lnTo>
                    <a:pt x="396" y="2840"/>
                  </a:lnTo>
                  <a:lnTo>
                    <a:pt x="406" y="2883"/>
                  </a:lnTo>
                  <a:lnTo>
                    <a:pt x="418" y="2925"/>
                  </a:lnTo>
                  <a:lnTo>
                    <a:pt x="432" y="2966"/>
                  </a:lnTo>
                  <a:lnTo>
                    <a:pt x="448" y="3006"/>
                  </a:lnTo>
                  <a:lnTo>
                    <a:pt x="466" y="3044"/>
                  </a:lnTo>
                  <a:lnTo>
                    <a:pt x="486" y="3082"/>
                  </a:lnTo>
                  <a:lnTo>
                    <a:pt x="508" y="3119"/>
                  </a:lnTo>
                  <a:lnTo>
                    <a:pt x="531" y="3154"/>
                  </a:lnTo>
                  <a:lnTo>
                    <a:pt x="557" y="3189"/>
                  </a:lnTo>
                  <a:lnTo>
                    <a:pt x="584" y="3222"/>
                  </a:lnTo>
                  <a:lnTo>
                    <a:pt x="614" y="3255"/>
                  </a:lnTo>
                  <a:lnTo>
                    <a:pt x="644" y="3286"/>
                  </a:lnTo>
                  <a:lnTo>
                    <a:pt x="677" y="3316"/>
                  </a:lnTo>
                  <a:lnTo>
                    <a:pt x="710" y="3345"/>
                  </a:lnTo>
                  <a:lnTo>
                    <a:pt x="747" y="3374"/>
                  </a:lnTo>
                  <a:lnTo>
                    <a:pt x="785" y="3402"/>
                  </a:lnTo>
                  <a:lnTo>
                    <a:pt x="824" y="3427"/>
                  </a:lnTo>
                  <a:lnTo>
                    <a:pt x="865" y="3453"/>
                  </a:lnTo>
                  <a:lnTo>
                    <a:pt x="907" y="3477"/>
                  </a:lnTo>
                  <a:lnTo>
                    <a:pt x="952" y="3502"/>
                  </a:lnTo>
                  <a:lnTo>
                    <a:pt x="997" y="3524"/>
                  </a:lnTo>
                  <a:lnTo>
                    <a:pt x="1045" y="3546"/>
                  </a:lnTo>
                  <a:lnTo>
                    <a:pt x="1058" y="3460"/>
                  </a:lnTo>
                  <a:lnTo>
                    <a:pt x="1072" y="3373"/>
                  </a:lnTo>
                  <a:lnTo>
                    <a:pt x="1083" y="3287"/>
                  </a:lnTo>
                  <a:lnTo>
                    <a:pt x="1094" y="3201"/>
                  </a:lnTo>
                  <a:lnTo>
                    <a:pt x="1117" y="3028"/>
                  </a:lnTo>
                  <a:lnTo>
                    <a:pt x="1141" y="2856"/>
                  </a:lnTo>
                  <a:lnTo>
                    <a:pt x="1155" y="2770"/>
                  </a:lnTo>
                  <a:lnTo>
                    <a:pt x="1169" y="2682"/>
                  </a:lnTo>
                  <a:lnTo>
                    <a:pt x="1186" y="2595"/>
                  </a:lnTo>
                  <a:lnTo>
                    <a:pt x="1205" y="2507"/>
                  </a:lnTo>
                  <a:lnTo>
                    <a:pt x="1226" y="2418"/>
                  </a:lnTo>
                  <a:lnTo>
                    <a:pt x="1249" y="2329"/>
                  </a:lnTo>
                  <a:lnTo>
                    <a:pt x="1276" y="2238"/>
                  </a:lnTo>
                  <a:lnTo>
                    <a:pt x="1306" y="2147"/>
                  </a:lnTo>
                  <a:lnTo>
                    <a:pt x="1340" y="2054"/>
                  </a:lnTo>
                  <a:lnTo>
                    <a:pt x="1376" y="1962"/>
                  </a:lnTo>
                  <a:lnTo>
                    <a:pt x="1418" y="1867"/>
                  </a:lnTo>
                  <a:lnTo>
                    <a:pt x="1464" y="1771"/>
                  </a:lnTo>
                  <a:lnTo>
                    <a:pt x="1515" y="1674"/>
                  </a:lnTo>
                  <a:lnTo>
                    <a:pt x="1572" y="1576"/>
                  </a:lnTo>
                  <a:lnTo>
                    <a:pt x="1633" y="1476"/>
                  </a:lnTo>
                  <a:lnTo>
                    <a:pt x="1701" y="1375"/>
                  </a:lnTo>
                  <a:lnTo>
                    <a:pt x="1774" y="1272"/>
                  </a:lnTo>
                  <a:lnTo>
                    <a:pt x="1854" y="1166"/>
                  </a:lnTo>
                  <a:lnTo>
                    <a:pt x="1942" y="1060"/>
                  </a:lnTo>
                  <a:lnTo>
                    <a:pt x="2035" y="951"/>
                  </a:lnTo>
                  <a:lnTo>
                    <a:pt x="2137" y="841"/>
                  </a:lnTo>
                  <a:lnTo>
                    <a:pt x="2245" y="727"/>
                  </a:lnTo>
                  <a:lnTo>
                    <a:pt x="2363" y="612"/>
                  </a:lnTo>
                  <a:lnTo>
                    <a:pt x="2488" y="495"/>
                  </a:lnTo>
                  <a:lnTo>
                    <a:pt x="2616" y="354"/>
                  </a:lnTo>
                  <a:lnTo>
                    <a:pt x="2561" y="0"/>
                  </a:lnTo>
                  <a:lnTo>
                    <a:pt x="2456" y="54"/>
                  </a:lnTo>
                  <a:close/>
                  <a:moveTo>
                    <a:pt x="2553" y="411"/>
                  </a:moveTo>
                  <a:lnTo>
                    <a:pt x="455" y="1917"/>
                  </a:lnTo>
                  <a:lnTo>
                    <a:pt x="499" y="1941"/>
                  </a:lnTo>
                  <a:lnTo>
                    <a:pt x="948" y="1785"/>
                  </a:lnTo>
                  <a:lnTo>
                    <a:pt x="936" y="1819"/>
                  </a:lnTo>
                  <a:lnTo>
                    <a:pt x="924" y="1853"/>
                  </a:lnTo>
                  <a:lnTo>
                    <a:pt x="914" y="1886"/>
                  </a:lnTo>
                  <a:lnTo>
                    <a:pt x="904" y="1920"/>
                  </a:lnTo>
                  <a:lnTo>
                    <a:pt x="895" y="1953"/>
                  </a:lnTo>
                  <a:lnTo>
                    <a:pt x="888" y="1986"/>
                  </a:lnTo>
                  <a:lnTo>
                    <a:pt x="882" y="2020"/>
                  </a:lnTo>
                  <a:lnTo>
                    <a:pt x="875" y="2052"/>
                  </a:lnTo>
                  <a:lnTo>
                    <a:pt x="870" y="2086"/>
                  </a:lnTo>
                  <a:lnTo>
                    <a:pt x="866" y="2118"/>
                  </a:lnTo>
                  <a:lnTo>
                    <a:pt x="863" y="2150"/>
                  </a:lnTo>
                  <a:lnTo>
                    <a:pt x="859" y="2183"/>
                  </a:lnTo>
                  <a:lnTo>
                    <a:pt x="857" y="2214"/>
                  </a:lnTo>
                  <a:lnTo>
                    <a:pt x="856" y="2246"/>
                  </a:lnTo>
                  <a:lnTo>
                    <a:pt x="855" y="2277"/>
                  </a:lnTo>
                  <a:lnTo>
                    <a:pt x="855" y="2310"/>
                  </a:lnTo>
                  <a:lnTo>
                    <a:pt x="855" y="2372"/>
                  </a:lnTo>
                  <a:lnTo>
                    <a:pt x="858" y="2434"/>
                  </a:lnTo>
                  <a:lnTo>
                    <a:pt x="863" y="2497"/>
                  </a:lnTo>
                  <a:lnTo>
                    <a:pt x="868" y="2558"/>
                  </a:lnTo>
                  <a:lnTo>
                    <a:pt x="874" y="2619"/>
                  </a:lnTo>
                  <a:lnTo>
                    <a:pt x="882" y="2681"/>
                  </a:lnTo>
                  <a:lnTo>
                    <a:pt x="889" y="2742"/>
                  </a:lnTo>
                  <a:lnTo>
                    <a:pt x="897" y="2802"/>
                  </a:lnTo>
                  <a:lnTo>
                    <a:pt x="903" y="2731"/>
                  </a:lnTo>
                  <a:lnTo>
                    <a:pt x="912" y="2658"/>
                  </a:lnTo>
                  <a:lnTo>
                    <a:pt x="924" y="2585"/>
                  </a:lnTo>
                  <a:lnTo>
                    <a:pt x="939" y="2512"/>
                  </a:lnTo>
                  <a:lnTo>
                    <a:pt x="957" y="2439"/>
                  </a:lnTo>
                  <a:lnTo>
                    <a:pt x="978" y="2365"/>
                  </a:lnTo>
                  <a:lnTo>
                    <a:pt x="1002" y="2291"/>
                  </a:lnTo>
                  <a:lnTo>
                    <a:pt x="1028" y="2216"/>
                  </a:lnTo>
                  <a:lnTo>
                    <a:pt x="1058" y="2142"/>
                  </a:lnTo>
                  <a:lnTo>
                    <a:pt x="1091" y="2067"/>
                  </a:lnTo>
                  <a:lnTo>
                    <a:pt x="1126" y="1992"/>
                  </a:lnTo>
                  <a:lnTo>
                    <a:pt x="1164" y="1917"/>
                  </a:lnTo>
                  <a:lnTo>
                    <a:pt x="1206" y="1842"/>
                  </a:lnTo>
                  <a:lnTo>
                    <a:pt x="1249" y="1766"/>
                  </a:lnTo>
                  <a:lnTo>
                    <a:pt x="1297" y="1690"/>
                  </a:lnTo>
                  <a:lnTo>
                    <a:pt x="1347" y="1614"/>
                  </a:lnTo>
                  <a:lnTo>
                    <a:pt x="1401" y="1538"/>
                  </a:lnTo>
                  <a:lnTo>
                    <a:pt x="1456" y="1463"/>
                  </a:lnTo>
                  <a:lnTo>
                    <a:pt x="1515" y="1387"/>
                  </a:lnTo>
                  <a:lnTo>
                    <a:pt x="1577" y="1311"/>
                  </a:lnTo>
                  <a:lnTo>
                    <a:pt x="1643" y="1235"/>
                  </a:lnTo>
                  <a:lnTo>
                    <a:pt x="1711" y="1160"/>
                  </a:lnTo>
                  <a:lnTo>
                    <a:pt x="1782" y="1085"/>
                  </a:lnTo>
                  <a:lnTo>
                    <a:pt x="1855" y="1009"/>
                  </a:lnTo>
                  <a:lnTo>
                    <a:pt x="1932" y="933"/>
                  </a:lnTo>
                  <a:lnTo>
                    <a:pt x="2012" y="858"/>
                  </a:lnTo>
                  <a:lnTo>
                    <a:pt x="2094" y="783"/>
                  </a:lnTo>
                  <a:lnTo>
                    <a:pt x="2181" y="708"/>
                  </a:lnTo>
                  <a:lnTo>
                    <a:pt x="2270" y="634"/>
                  </a:lnTo>
                  <a:lnTo>
                    <a:pt x="2361" y="559"/>
                  </a:lnTo>
                  <a:lnTo>
                    <a:pt x="2456" y="484"/>
                  </a:lnTo>
                  <a:lnTo>
                    <a:pt x="2553" y="411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16" name="Freeform 111"/>
            <p:cNvSpPr>
              <a:spLocks/>
            </p:cNvSpPr>
            <p:nvPr/>
          </p:nvSpPr>
          <p:spPr bwMode="auto">
            <a:xfrm>
              <a:off x="474" y="2207"/>
              <a:ext cx="269" cy="216"/>
            </a:xfrm>
            <a:custGeom>
              <a:avLst/>
              <a:gdLst>
                <a:gd name="T0" fmla="*/ 2197 w 2418"/>
                <a:gd name="T1" fmla="*/ 1497 h 1946"/>
                <a:gd name="T2" fmla="*/ 1976 w 2418"/>
                <a:gd name="T3" fmla="*/ 1586 h 1946"/>
                <a:gd name="T4" fmla="*/ 1790 w 2418"/>
                <a:gd name="T5" fmla="*/ 1635 h 1946"/>
                <a:gd name="T6" fmla="*/ 1638 w 2418"/>
                <a:gd name="T7" fmla="*/ 1648 h 1946"/>
                <a:gd name="T8" fmla="*/ 1517 w 2418"/>
                <a:gd name="T9" fmla="*/ 1633 h 1946"/>
                <a:gd name="T10" fmla="*/ 1422 w 2418"/>
                <a:gd name="T11" fmla="*/ 1597 h 1946"/>
                <a:gd name="T12" fmla="*/ 1351 w 2418"/>
                <a:gd name="T13" fmla="*/ 1545 h 1946"/>
                <a:gd name="T14" fmla="*/ 1300 w 2418"/>
                <a:gd name="T15" fmla="*/ 1486 h 1946"/>
                <a:gd name="T16" fmla="*/ 1268 w 2418"/>
                <a:gd name="T17" fmla="*/ 1424 h 1946"/>
                <a:gd name="T18" fmla="*/ 1249 w 2418"/>
                <a:gd name="T19" fmla="*/ 1369 h 1946"/>
                <a:gd name="T20" fmla="*/ 1241 w 2418"/>
                <a:gd name="T21" fmla="*/ 1324 h 1946"/>
                <a:gd name="T22" fmla="*/ 1208 w 2418"/>
                <a:gd name="T23" fmla="*/ 1043 h 1946"/>
                <a:gd name="T24" fmla="*/ 1152 w 2418"/>
                <a:gd name="T25" fmla="*/ 806 h 1946"/>
                <a:gd name="T26" fmla="*/ 1075 w 2418"/>
                <a:gd name="T27" fmla="*/ 609 h 1946"/>
                <a:gd name="T28" fmla="*/ 978 w 2418"/>
                <a:gd name="T29" fmla="*/ 448 h 1946"/>
                <a:gd name="T30" fmla="*/ 864 w 2418"/>
                <a:gd name="T31" fmla="*/ 319 h 1946"/>
                <a:gd name="T32" fmla="*/ 735 w 2418"/>
                <a:gd name="T33" fmla="*/ 219 h 1946"/>
                <a:gd name="T34" fmla="*/ 594 w 2418"/>
                <a:gd name="T35" fmla="*/ 142 h 1946"/>
                <a:gd name="T36" fmla="*/ 442 w 2418"/>
                <a:gd name="T37" fmla="*/ 85 h 1946"/>
                <a:gd name="T38" fmla="*/ 282 w 2418"/>
                <a:gd name="T39" fmla="*/ 44 h 1946"/>
                <a:gd name="T40" fmla="*/ 114 w 2418"/>
                <a:gd name="T41" fmla="*/ 16 h 1946"/>
                <a:gd name="T42" fmla="*/ 1 w 2418"/>
                <a:gd name="T43" fmla="*/ 43 h 1946"/>
                <a:gd name="T44" fmla="*/ 6 w 2418"/>
                <a:gd name="T45" fmla="*/ 166 h 1946"/>
                <a:gd name="T46" fmla="*/ 11 w 2418"/>
                <a:gd name="T47" fmla="*/ 290 h 1946"/>
                <a:gd name="T48" fmla="*/ 126 w 2418"/>
                <a:gd name="T49" fmla="*/ 324 h 1946"/>
                <a:gd name="T50" fmla="*/ 279 w 2418"/>
                <a:gd name="T51" fmla="*/ 329 h 1946"/>
                <a:gd name="T52" fmla="*/ 410 w 2418"/>
                <a:gd name="T53" fmla="*/ 355 h 1946"/>
                <a:gd name="T54" fmla="*/ 523 w 2418"/>
                <a:gd name="T55" fmla="*/ 401 h 1946"/>
                <a:gd name="T56" fmla="*/ 619 w 2418"/>
                <a:gd name="T57" fmla="*/ 472 h 1946"/>
                <a:gd name="T58" fmla="*/ 700 w 2418"/>
                <a:gd name="T59" fmla="*/ 566 h 1946"/>
                <a:gd name="T60" fmla="*/ 769 w 2418"/>
                <a:gd name="T61" fmla="*/ 684 h 1946"/>
                <a:gd name="T62" fmla="*/ 828 w 2418"/>
                <a:gd name="T63" fmla="*/ 830 h 1946"/>
                <a:gd name="T64" fmla="*/ 878 w 2418"/>
                <a:gd name="T65" fmla="*/ 1003 h 1946"/>
                <a:gd name="T66" fmla="*/ 921 w 2418"/>
                <a:gd name="T67" fmla="*/ 1204 h 1946"/>
                <a:gd name="T68" fmla="*/ 960 w 2418"/>
                <a:gd name="T69" fmla="*/ 1434 h 1946"/>
                <a:gd name="T70" fmla="*/ 1002 w 2418"/>
                <a:gd name="T71" fmla="*/ 1547 h 1946"/>
                <a:gd name="T72" fmla="*/ 1055 w 2418"/>
                <a:gd name="T73" fmla="*/ 1645 h 1946"/>
                <a:gd name="T74" fmla="*/ 1118 w 2418"/>
                <a:gd name="T75" fmla="*/ 1730 h 1946"/>
                <a:gd name="T76" fmla="*/ 1190 w 2418"/>
                <a:gd name="T77" fmla="*/ 1800 h 1946"/>
                <a:gd name="T78" fmla="*/ 1272 w 2418"/>
                <a:gd name="T79" fmla="*/ 1857 h 1946"/>
                <a:gd name="T80" fmla="*/ 1366 w 2418"/>
                <a:gd name="T81" fmla="*/ 1899 h 1946"/>
                <a:gd name="T82" fmla="*/ 1468 w 2418"/>
                <a:gd name="T83" fmla="*/ 1928 h 1946"/>
                <a:gd name="T84" fmla="*/ 1580 w 2418"/>
                <a:gd name="T85" fmla="*/ 1944 h 1946"/>
                <a:gd name="T86" fmla="*/ 1703 w 2418"/>
                <a:gd name="T87" fmla="*/ 1945 h 1946"/>
                <a:gd name="T88" fmla="*/ 1835 w 2418"/>
                <a:gd name="T89" fmla="*/ 1932 h 1946"/>
                <a:gd name="T90" fmla="*/ 2136 w 2418"/>
                <a:gd name="T91" fmla="*/ 1725 h 1946"/>
                <a:gd name="T92" fmla="*/ 2418 w 2418"/>
                <a:gd name="T93" fmla="*/ 1462 h 1946"/>
                <a:gd name="T94" fmla="*/ 2394 w 2418"/>
                <a:gd name="T95" fmla="*/ 1430 h 1946"/>
                <a:gd name="T96" fmla="*/ 2367 w 2418"/>
                <a:gd name="T97" fmla="*/ 1410 h 1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18" h="1946">
                  <a:moveTo>
                    <a:pt x="2367" y="1410"/>
                  </a:moveTo>
                  <a:lnTo>
                    <a:pt x="2279" y="1457"/>
                  </a:lnTo>
                  <a:lnTo>
                    <a:pt x="2197" y="1497"/>
                  </a:lnTo>
                  <a:lnTo>
                    <a:pt x="2119" y="1531"/>
                  </a:lnTo>
                  <a:lnTo>
                    <a:pt x="2045" y="1561"/>
                  </a:lnTo>
                  <a:lnTo>
                    <a:pt x="1976" y="1586"/>
                  </a:lnTo>
                  <a:lnTo>
                    <a:pt x="1910" y="1607"/>
                  </a:lnTo>
                  <a:lnTo>
                    <a:pt x="1848" y="1623"/>
                  </a:lnTo>
                  <a:lnTo>
                    <a:pt x="1790" y="1635"/>
                  </a:lnTo>
                  <a:lnTo>
                    <a:pt x="1736" y="1643"/>
                  </a:lnTo>
                  <a:lnTo>
                    <a:pt x="1686" y="1647"/>
                  </a:lnTo>
                  <a:lnTo>
                    <a:pt x="1638" y="1648"/>
                  </a:lnTo>
                  <a:lnTo>
                    <a:pt x="1595" y="1646"/>
                  </a:lnTo>
                  <a:lnTo>
                    <a:pt x="1555" y="1640"/>
                  </a:lnTo>
                  <a:lnTo>
                    <a:pt x="1517" y="1633"/>
                  </a:lnTo>
                  <a:lnTo>
                    <a:pt x="1482" y="1623"/>
                  </a:lnTo>
                  <a:lnTo>
                    <a:pt x="1450" y="1610"/>
                  </a:lnTo>
                  <a:lnTo>
                    <a:pt x="1422" y="1597"/>
                  </a:lnTo>
                  <a:lnTo>
                    <a:pt x="1396" y="1580"/>
                  </a:lnTo>
                  <a:lnTo>
                    <a:pt x="1372" y="1564"/>
                  </a:lnTo>
                  <a:lnTo>
                    <a:pt x="1351" y="1545"/>
                  </a:lnTo>
                  <a:lnTo>
                    <a:pt x="1332" y="1526"/>
                  </a:lnTo>
                  <a:lnTo>
                    <a:pt x="1316" y="1506"/>
                  </a:lnTo>
                  <a:lnTo>
                    <a:pt x="1300" y="1486"/>
                  </a:lnTo>
                  <a:lnTo>
                    <a:pt x="1288" y="1464"/>
                  </a:lnTo>
                  <a:lnTo>
                    <a:pt x="1277" y="1444"/>
                  </a:lnTo>
                  <a:lnTo>
                    <a:pt x="1268" y="1424"/>
                  </a:lnTo>
                  <a:lnTo>
                    <a:pt x="1260" y="1404"/>
                  </a:lnTo>
                  <a:lnTo>
                    <a:pt x="1253" y="1386"/>
                  </a:lnTo>
                  <a:lnTo>
                    <a:pt x="1249" y="1369"/>
                  </a:lnTo>
                  <a:lnTo>
                    <a:pt x="1246" y="1352"/>
                  </a:lnTo>
                  <a:lnTo>
                    <a:pt x="1242" y="1337"/>
                  </a:lnTo>
                  <a:lnTo>
                    <a:pt x="1241" y="1324"/>
                  </a:lnTo>
                  <a:lnTo>
                    <a:pt x="1233" y="1225"/>
                  </a:lnTo>
                  <a:lnTo>
                    <a:pt x="1222" y="1131"/>
                  </a:lnTo>
                  <a:lnTo>
                    <a:pt x="1208" y="1043"/>
                  </a:lnTo>
                  <a:lnTo>
                    <a:pt x="1192" y="960"/>
                  </a:lnTo>
                  <a:lnTo>
                    <a:pt x="1173" y="881"/>
                  </a:lnTo>
                  <a:lnTo>
                    <a:pt x="1152" y="806"/>
                  </a:lnTo>
                  <a:lnTo>
                    <a:pt x="1129" y="736"/>
                  </a:lnTo>
                  <a:lnTo>
                    <a:pt x="1102" y="670"/>
                  </a:lnTo>
                  <a:lnTo>
                    <a:pt x="1075" y="609"/>
                  </a:lnTo>
                  <a:lnTo>
                    <a:pt x="1045" y="552"/>
                  </a:lnTo>
                  <a:lnTo>
                    <a:pt x="1012" y="498"/>
                  </a:lnTo>
                  <a:lnTo>
                    <a:pt x="978" y="448"/>
                  </a:lnTo>
                  <a:lnTo>
                    <a:pt x="942" y="401"/>
                  </a:lnTo>
                  <a:lnTo>
                    <a:pt x="904" y="359"/>
                  </a:lnTo>
                  <a:lnTo>
                    <a:pt x="864" y="319"/>
                  </a:lnTo>
                  <a:lnTo>
                    <a:pt x="823" y="282"/>
                  </a:lnTo>
                  <a:lnTo>
                    <a:pt x="780" y="249"/>
                  </a:lnTo>
                  <a:lnTo>
                    <a:pt x="735" y="219"/>
                  </a:lnTo>
                  <a:lnTo>
                    <a:pt x="690" y="191"/>
                  </a:lnTo>
                  <a:lnTo>
                    <a:pt x="643" y="165"/>
                  </a:lnTo>
                  <a:lnTo>
                    <a:pt x="594" y="142"/>
                  </a:lnTo>
                  <a:lnTo>
                    <a:pt x="545" y="121"/>
                  </a:lnTo>
                  <a:lnTo>
                    <a:pt x="494" y="102"/>
                  </a:lnTo>
                  <a:lnTo>
                    <a:pt x="442" y="85"/>
                  </a:lnTo>
                  <a:lnTo>
                    <a:pt x="390" y="69"/>
                  </a:lnTo>
                  <a:lnTo>
                    <a:pt x="336" y="56"/>
                  </a:lnTo>
                  <a:lnTo>
                    <a:pt x="282" y="44"/>
                  </a:lnTo>
                  <a:lnTo>
                    <a:pt x="226" y="34"/>
                  </a:lnTo>
                  <a:lnTo>
                    <a:pt x="171" y="24"/>
                  </a:lnTo>
                  <a:lnTo>
                    <a:pt x="114" y="16"/>
                  </a:lnTo>
                  <a:lnTo>
                    <a:pt x="57" y="8"/>
                  </a:lnTo>
                  <a:lnTo>
                    <a:pt x="0" y="0"/>
                  </a:lnTo>
                  <a:lnTo>
                    <a:pt x="1" y="43"/>
                  </a:lnTo>
                  <a:lnTo>
                    <a:pt x="3" y="84"/>
                  </a:lnTo>
                  <a:lnTo>
                    <a:pt x="4" y="125"/>
                  </a:lnTo>
                  <a:lnTo>
                    <a:pt x="6" y="166"/>
                  </a:lnTo>
                  <a:lnTo>
                    <a:pt x="7" y="207"/>
                  </a:lnTo>
                  <a:lnTo>
                    <a:pt x="10" y="249"/>
                  </a:lnTo>
                  <a:lnTo>
                    <a:pt x="11" y="290"/>
                  </a:lnTo>
                  <a:lnTo>
                    <a:pt x="12" y="331"/>
                  </a:lnTo>
                  <a:lnTo>
                    <a:pt x="71" y="327"/>
                  </a:lnTo>
                  <a:lnTo>
                    <a:pt x="126" y="324"/>
                  </a:lnTo>
                  <a:lnTo>
                    <a:pt x="180" y="323"/>
                  </a:lnTo>
                  <a:lnTo>
                    <a:pt x="230" y="326"/>
                  </a:lnTo>
                  <a:lnTo>
                    <a:pt x="279" y="329"/>
                  </a:lnTo>
                  <a:lnTo>
                    <a:pt x="324" y="336"/>
                  </a:lnTo>
                  <a:lnTo>
                    <a:pt x="369" y="343"/>
                  </a:lnTo>
                  <a:lnTo>
                    <a:pt x="410" y="355"/>
                  </a:lnTo>
                  <a:lnTo>
                    <a:pt x="450" y="368"/>
                  </a:lnTo>
                  <a:lnTo>
                    <a:pt x="488" y="384"/>
                  </a:lnTo>
                  <a:lnTo>
                    <a:pt x="523" y="401"/>
                  </a:lnTo>
                  <a:lnTo>
                    <a:pt x="557" y="423"/>
                  </a:lnTo>
                  <a:lnTo>
                    <a:pt x="589" y="446"/>
                  </a:lnTo>
                  <a:lnTo>
                    <a:pt x="619" y="472"/>
                  </a:lnTo>
                  <a:lnTo>
                    <a:pt x="648" y="501"/>
                  </a:lnTo>
                  <a:lnTo>
                    <a:pt x="674" y="532"/>
                  </a:lnTo>
                  <a:lnTo>
                    <a:pt x="700" y="566"/>
                  </a:lnTo>
                  <a:lnTo>
                    <a:pt x="724" y="603"/>
                  </a:lnTo>
                  <a:lnTo>
                    <a:pt x="748" y="642"/>
                  </a:lnTo>
                  <a:lnTo>
                    <a:pt x="769" y="684"/>
                  </a:lnTo>
                  <a:lnTo>
                    <a:pt x="790" y="730"/>
                  </a:lnTo>
                  <a:lnTo>
                    <a:pt x="809" y="779"/>
                  </a:lnTo>
                  <a:lnTo>
                    <a:pt x="828" y="830"/>
                  </a:lnTo>
                  <a:lnTo>
                    <a:pt x="846" y="885"/>
                  </a:lnTo>
                  <a:lnTo>
                    <a:pt x="861" y="942"/>
                  </a:lnTo>
                  <a:lnTo>
                    <a:pt x="878" y="1003"/>
                  </a:lnTo>
                  <a:lnTo>
                    <a:pt x="892" y="1067"/>
                  </a:lnTo>
                  <a:lnTo>
                    <a:pt x="907" y="1133"/>
                  </a:lnTo>
                  <a:lnTo>
                    <a:pt x="921" y="1204"/>
                  </a:lnTo>
                  <a:lnTo>
                    <a:pt x="934" y="1277"/>
                  </a:lnTo>
                  <a:lnTo>
                    <a:pt x="947" y="1354"/>
                  </a:lnTo>
                  <a:lnTo>
                    <a:pt x="960" y="1434"/>
                  </a:lnTo>
                  <a:lnTo>
                    <a:pt x="972" y="1473"/>
                  </a:lnTo>
                  <a:lnTo>
                    <a:pt x="987" y="1511"/>
                  </a:lnTo>
                  <a:lnTo>
                    <a:pt x="1002" y="1547"/>
                  </a:lnTo>
                  <a:lnTo>
                    <a:pt x="1019" y="1581"/>
                  </a:lnTo>
                  <a:lnTo>
                    <a:pt x="1037" y="1614"/>
                  </a:lnTo>
                  <a:lnTo>
                    <a:pt x="1055" y="1645"/>
                  </a:lnTo>
                  <a:lnTo>
                    <a:pt x="1075" y="1675"/>
                  </a:lnTo>
                  <a:lnTo>
                    <a:pt x="1096" y="1703"/>
                  </a:lnTo>
                  <a:lnTo>
                    <a:pt x="1118" y="1730"/>
                  </a:lnTo>
                  <a:lnTo>
                    <a:pt x="1141" y="1754"/>
                  </a:lnTo>
                  <a:lnTo>
                    <a:pt x="1165" y="1778"/>
                  </a:lnTo>
                  <a:lnTo>
                    <a:pt x="1190" y="1800"/>
                  </a:lnTo>
                  <a:lnTo>
                    <a:pt x="1217" y="1820"/>
                  </a:lnTo>
                  <a:lnTo>
                    <a:pt x="1245" y="1839"/>
                  </a:lnTo>
                  <a:lnTo>
                    <a:pt x="1272" y="1857"/>
                  </a:lnTo>
                  <a:lnTo>
                    <a:pt x="1302" y="1872"/>
                  </a:lnTo>
                  <a:lnTo>
                    <a:pt x="1334" y="1887"/>
                  </a:lnTo>
                  <a:lnTo>
                    <a:pt x="1366" y="1899"/>
                  </a:lnTo>
                  <a:lnTo>
                    <a:pt x="1399" y="1910"/>
                  </a:lnTo>
                  <a:lnTo>
                    <a:pt x="1432" y="1920"/>
                  </a:lnTo>
                  <a:lnTo>
                    <a:pt x="1468" y="1928"/>
                  </a:lnTo>
                  <a:lnTo>
                    <a:pt x="1505" y="1935"/>
                  </a:lnTo>
                  <a:lnTo>
                    <a:pt x="1541" y="1939"/>
                  </a:lnTo>
                  <a:lnTo>
                    <a:pt x="1580" y="1944"/>
                  </a:lnTo>
                  <a:lnTo>
                    <a:pt x="1620" y="1946"/>
                  </a:lnTo>
                  <a:lnTo>
                    <a:pt x="1661" y="1946"/>
                  </a:lnTo>
                  <a:lnTo>
                    <a:pt x="1703" y="1945"/>
                  </a:lnTo>
                  <a:lnTo>
                    <a:pt x="1746" y="1942"/>
                  </a:lnTo>
                  <a:lnTo>
                    <a:pt x="1789" y="1938"/>
                  </a:lnTo>
                  <a:lnTo>
                    <a:pt x="1835" y="1932"/>
                  </a:lnTo>
                  <a:lnTo>
                    <a:pt x="1882" y="1926"/>
                  </a:lnTo>
                  <a:lnTo>
                    <a:pt x="1928" y="1917"/>
                  </a:lnTo>
                  <a:lnTo>
                    <a:pt x="2136" y="1725"/>
                  </a:lnTo>
                  <a:lnTo>
                    <a:pt x="2124" y="1694"/>
                  </a:lnTo>
                  <a:lnTo>
                    <a:pt x="2152" y="1710"/>
                  </a:lnTo>
                  <a:lnTo>
                    <a:pt x="2418" y="1462"/>
                  </a:lnTo>
                  <a:lnTo>
                    <a:pt x="2414" y="1455"/>
                  </a:lnTo>
                  <a:lnTo>
                    <a:pt x="2402" y="1439"/>
                  </a:lnTo>
                  <a:lnTo>
                    <a:pt x="2394" y="1430"/>
                  </a:lnTo>
                  <a:lnTo>
                    <a:pt x="2386" y="1422"/>
                  </a:lnTo>
                  <a:lnTo>
                    <a:pt x="2376" y="1415"/>
                  </a:lnTo>
                  <a:lnTo>
                    <a:pt x="2367" y="141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17" name="Freeform 112"/>
            <p:cNvSpPr>
              <a:spLocks/>
            </p:cNvSpPr>
            <p:nvPr/>
          </p:nvSpPr>
          <p:spPr bwMode="auto">
            <a:xfrm>
              <a:off x="344" y="2209"/>
              <a:ext cx="115" cy="88"/>
            </a:xfrm>
            <a:custGeom>
              <a:avLst/>
              <a:gdLst>
                <a:gd name="T0" fmla="*/ 989 w 1034"/>
                <a:gd name="T1" fmla="*/ 368 h 790"/>
                <a:gd name="T2" fmla="*/ 899 w 1034"/>
                <a:gd name="T3" fmla="*/ 411 h 790"/>
                <a:gd name="T4" fmla="*/ 814 w 1034"/>
                <a:gd name="T5" fmla="*/ 457 h 790"/>
                <a:gd name="T6" fmla="*/ 732 w 1034"/>
                <a:gd name="T7" fmla="*/ 508 h 790"/>
                <a:gd name="T8" fmla="*/ 655 w 1034"/>
                <a:gd name="T9" fmla="*/ 563 h 790"/>
                <a:gd name="T10" fmla="*/ 582 w 1034"/>
                <a:gd name="T11" fmla="*/ 622 h 790"/>
                <a:gd name="T12" fmla="*/ 514 w 1034"/>
                <a:gd name="T13" fmla="*/ 686 h 790"/>
                <a:gd name="T14" fmla="*/ 451 w 1034"/>
                <a:gd name="T15" fmla="*/ 755 h 790"/>
                <a:gd name="T16" fmla="*/ 368 w 1034"/>
                <a:gd name="T17" fmla="*/ 769 h 790"/>
                <a:gd name="T18" fmla="*/ 263 w 1034"/>
                <a:gd name="T19" fmla="*/ 728 h 790"/>
                <a:gd name="T20" fmla="*/ 158 w 1034"/>
                <a:gd name="T21" fmla="*/ 686 h 790"/>
                <a:gd name="T22" fmla="*/ 53 w 1034"/>
                <a:gd name="T23" fmla="*/ 644 h 790"/>
                <a:gd name="T24" fmla="*/ 24 w 1034"/>
                <a:gd name="T25" fmla="*/ 595 h 790"/>
                <a:gd name="T26" fmla="*/ 74 w 1034"/>
                <a:gd name="T27" fmla="*/ 541 h 790"/>
                <a:gd name="T28" fmla="*/ 126 w 1034"/>
                <a:gd name="T29" fmla="*/ 488 h 790"/>
                <a:gd name="T30" fmla="*/ 179 w 1034"/>
                <a:gd name="T31" fmla="*/ 438 h 790"/>
                <a:gd name="T32" fmla="*/ 236 w 1034"/>
                <a:gd name="T33" fmla="*/ 391 h 790"/>
                <a:gd name="T34" fmla="*/ 294 w 1034"/>
                <a:gd name="T35" fmla="*/ 346 h 790"/>
                <a:gd name="T36" fmla="*/ 354 w 1034"/>
                <a:gd name="T37" fmla="*/ 302 h 790"/>
                <a:gd name="T38" fmla="*/ 415 w 1034"/>
                <a:gd name="T39" fmla="*/ 262 h 790"/>
                <a:gd name="T40" fmla="*/ 478 w 1034"/>
                <a:gd name="T41" fmla="*/ 223 h 790"/>
                <a:gd name="T42" fmla="*/ 544 w 1034"/>
                <a:gd name="T43" fmla="*/ 187 h 790"/>
                <a:gd name="T44" fmla="*/ 612 w 1034"/>
                <a:gd name="T45" fmla="*/ 153 h 790"/>
                <a:gd name="T46" fmla="*/ 681 w 1034"/>
                <a:gd name="T47" fmla="*/ 121 h 790"/>
                <a:gd name="T48" fmla="*/ 752 w 1034"/>
                <a:gd name="T49" fmla="*/ 91 h 790"/>
                <a:gd name="T50" fmla="*/ 824 w 1034"/>
                <a:gd name="T51" fmla="*/ 63 h 790"/>
                <a:gd name="T52" fmla="*/ 899 w 1034"/>
                <a:gd name="T53" fmla="*/ 36 h 790"/>
                <a:gd name="T54" fmla="*/ 974 w 1034"/>
                <a:gd name="T55" fmla="*/ 11 h 790"/>
                <a:gd name="T56" fmla="*/ 1015 w 1034"/>
                <a:gd name="T57" fmla="*/ 44 h 790"/>
                <a:gd name="T58" fmla="*/ 1021 w 1034"/>
                <a:gd name="T59" fmla="*/ 131 h 790"/>
                <a:gd name="T60" fmla="*/ 1026 w 1034"/>
                <a:gd name="T61" fmla="*/ 218 h 790"/>
                <a:gd name="T62" fmla="*/ 1032 w 1034"/>
                <a:gd name="T63" fmla="*/ 304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4" h="790">
                  <a:moveTo>
                    <a:pt x="1034" y="348"/>
                  </a:moveTo>
                  <a:lnTo>
                    <a:pt x="989" y="368"/>
                  </a:lnTo>
                  <a:lnTo>
                    <a:pt x="943" y="389"/>
                  </a:lnTo>
                  <a:lnTo>
                    <a:pt x="899" y="411"/>
                  </a:lnTo>
                  <a:lnTo>
                    <a:pt x="856" y="434"/>
                  </a:lnTo>
                  <a:lnTo>
                    <a:pt x="814" y="457"/>
                  </a:lnTo>
                  <a:lnTo>
                    <a:pt x="772" y="483"/>
                  </a:lnTo>
                  <a:lnTo>
                    <a:pt x="732" y="508"/>
                  </a:lnTo>
                  <a:lnTo>
                    <a:pt x="693" y="535"/>
                  </a:lnTo>
                  <a:lnTo>
                    <a:pt x="655" y="563"/>
                  </a:lnTo>
                  <a:lnTo>
                    <a:pt x="618" y="592"/>
                  </a:lnTo>
                  <a:lnTo>
                    <a:pt x="582" y="622"/>
                  </a:lnTo>
                  <a:lnTo>
                    <a:pt x="547" y="653"/>
                  </a:lnTo>
                  <a:lnTo>
                    <a:pt x="514" y="686"/>
                  </a:lnTo>
                  <a:lnTo>
                    <a:pt x="482" y="719"/>
                  </a:lnTo>
                  <a:lnTo>
                    <a:pt x="451" y="755"/>
                  </a:lnTo>
                  <a:lnTo>
                    <a:pt x="421" y="790"/>
                  </a:lnTo>
                  <a:lnTo>
                    <a:pt x="368" y="769"/>
                  </a:lnTo>
                  <a:lnTo>
                    <a:pt x="315" y="749"/>
                  </a:lnTo>
                  <a:lnTo>
                    <a:pt x="263" y="728"/>
                  </a:lnTo>
                  <a:lnTo>
                    <a:pt x="210" y="707"/>
                  </a:lnTo>
                  <a:lnTo>
                    <a:pt x="158" y="686"/>
                  </a:lnTo>
                  <a:lnTo>
                    <a:pt x="105" y="665"/>
                  </a:lnTo>
                  <a:lnTo>
                    <a:pt x="53" y="644"/>
                  </a:lnTo>
                  <a:lnTo>
                    <a:pt x="0" y="623"/>
                  </a:lnTo>
                  <a:lnTo>
                    <a:pt x="24" y="595"/>
                  </a:lnTo>
                  <a:lnTo>
                    <a:pt x="48" y="567"/>
                  </a:lnTo>
                  <a:lnTo>
                    <a:pt x="74" y="541"/>
                  </a:lnTo>
                  <a:lnTo>
                    <a:pt x="99" y="514"/>
                  </a:lnTo>
                  <a:lnTo>
                    <a:pt x="126" y="488"/>
                  </a:lnTo>
                  <a:lnTo>
                    <a:pt x="153" y="463"/>
                  </a:lnTo>
                  <a:lnTo>
                    <a:pt x="179" y="438"/>
                  </a:lnTo>
                  <a:lnTo>
                    <a:pt x="207" y="415"/>
                  </a:lnTo>
                  <a:lnTo>
                    <a:pt x="236" y="391"/>
                  </a:lnTo>
                  <a:lnTo>
                    <a:pt x="264" y="368"/>
                  </a:lnTo>
                  <a:lnTo>
                    <a:pt x="294" y="346"/>
                  </a:lnTo>
                  <a:lnTo>
                    <a:pt x="323" y="325"/>
                  </a:lnTo>
                  <a:lnTo>
                    <a:pt x="354" y="302"/>
                  </a:lnTo>
                  <a:lnTo>
                    <a:pt x="384" y="282"/>
                  </a:lnTo>
                  <a:lnTo>
                    <a:pt x="415" y="262"/>
                  </a:lnTo>
                  <a:lnTo>
                    <a:pt x="447" y="242"/>
                  </a:lnTo>
                  <a:lnTo>
                    <a:pt x="478" y="223"/>
                  </a:lnTo>
                  <a:lnTo>
                    <a:pt x="512" y="205"/>
                  </a:lnTo>
                  <a:lnTo>
                    <a:pt x="544" y="187"/>
                  </a:lnTo>
                  <a:lnTo>
                    <a:pt x="578" y="170"/>
                  </a:lnTo>
                  <a:lnTo>
                    <a:pt x="612" y="153"/>
                  </a:lnTo>
                  <a:lnTo>
                    <a:pt x="646" y="136"/>
                  </a:lnTo>
                  <a:lnTo>
                    <a:pt x="681" y="121"/>
                  </a:lnTo>
                  <a:lnTo>
                    <a:pt x="716" y="105"/>
                  </a:lnTo>
                  <a:lnTo>
                    <a:pt x="752" y="91"/>
                  </a:lnTo>
                  <a:lnTo>
                    <a:pt x="787" y="76"/>
                  </a:lnTo>
                  <a:lnTo>
                    <a:pt x="824" y="63"/>
                  </a:lnTo>
                  <a:lnTo>
                    <a:pt x="862" y="49"/>
                  </a:lnTo>
                  <a:lnTo>
                    <a:pt x="899" y="36"/>
                  </a:lnTo>
                  <a:lnTo>
                    <a:pt x="936" y="24"/>
                  </a:lnTo>
                  <a:lnTo>
                    <a:pt x="974" y="11"/>
                  </a:lnTo>
                  <a:lnTo>
                    <a:pt x="1013" y="0"/>
                  </a:lnTo>
                  <a:lnTo>
                    <a:pt x="1015" y="44"/>
                  </a:lnTo>
                  <a:lnTo>
                    <a:pt x="1019" y="87"/>
                  </a:lnTo>
                  <a:lnTo>
                    <a:pt x="1021" y="131"/>
                  </a:lnTo>
                  <a:lnTo>
                    <a:pt x="1024" y="174"/>
                  </a:lnTo>
                  <a:lnTo>
                    <a:pt x="1026" y="218"/>
                  </a:lnTo>
                  <a:lnTo>
                    <a:pt x="1030" y="261"/>
                  </a:lnTo>
                  <a:lnTo>
                    <a:pt x="1032" y="304"/>
                  </a:lnTo>
                  <a:lnTo>
                    <a:pt x="1034" y="34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18" name="Freeform 113"/>
            <p:cNvSpPr>
              <a:spLocks/>
            </p:cNvSpPr>
            <p:nvPr/>
          </p:nvSpPr>
          <p:spPr bwMode="auto">
            <a:xfrm>
              <a:off x="311" y="2291"/>
              <a:ext cx="74" cy="106"/>
            </a:xfrm>
            <a:custGeom>
              <a:avLst/>
              <a:gdLst>
                <a:gd name="T0" fmla="*/ 239 w 663"/>
                <a:gd name="T1" fmla="*/ 0 h 954"/>
                <a:gd name="T2" fmla="*/ 663 w 663"/>
                <a:gd name="T3" fmla="*/ 149 h 954"/>
                <a:gd name="T4" fmla="*/ 623 w 663"/>
                <a:gd name="T5" fmla="*/ 194 h 954"/>
                <a:gd name="T6" fmla="*/ 584 w 663"/>
                <a:gd name="T7" fmla="*/ 240 h 954"/>
                <a:gd name="T8" fmla="*/ 547 w 663"/>
                <a:gd name="T9" fmla="*/ 288 h 954"/>
                <a:gd name="T10" fmla="*/ 511 w 663"/>
                <a:gd name="T11" fmla="*/ 336 h 954"/>
                <a:gd name="T12" fmla="*/ 475 w 663"/>
                <a:gd name="T13" fmla="*/ 385 h 954"/>
                <a:gd name="T14" fmla="*/ 440 w 663"/>
                <a:gd name="T15" fmla="*/ 435 h 954"/>
                <a:gd name="T16" fmla="*/ 405 w 663"/>
                <a:gd name="T17" fmla="*/ 484 h 954"/>
                <a:gd name="T18" fmla="*/ 371 w 663"/>
                <a:gd name="T19" fmla="*/ 535 h 954"/>
                <a:gd name="T20" fmla="*/ 336 w 663"/>
                <a:gd name="T21" fmla="*/ 586 h 954"/>
                <a:gd name="T22" fmla="*/ 303 w 663"/>
                <a:gd name="T23" fmla="*/ 637 h 954"/>
                <a:gd name="T24" fmla="*/ 269 w 663"/>
                <a:gd name="T25" fmla="*/ 688 h 954"/>
                <a:gd name="T26" fmla="*/ 235 w 663"/>
                <a:gd name="T27" fmla="*/ 740 h 954"/>
                <a:gd name="T28" fmla="*/ 202 w 663"/>
                <a:gd name="T29" fmla="*/ 792 h 954"/>
                <a:gd name="T30" fmla="*/ 167 w 663"/>
                <a:gd name="T31" fmla="*/ 842 h 954"/>
                <a:gd name="T32" fmla="*/ 133 w 663"/>
                <a:gd name="T33" fmla="*/ 893 h 954"/>
                <a:gd name="T34" fmla="*/ 97 w 663"/>
                <a:gd name="T35" fmla="*/ 944 h 954"/>
                <a:gd name="T36" fmla="*/ 94 w 663"/>
                <a:gd name="T37" fmla="*/ 948 h 954"/>
                <a:gd name="T38" fmla="*/ 89 w 663"/>
                <a:gd name="T39" fmla="*/ 951 h 954"/>
                <a:gd name="T40" fmla="*/ 84 w 663"/>
                <a:gd name="T41" fmla="*/ 953 h 954"/>
                <a:gd name="T42" fmla="*/ 79 w 663"/>
                <a:gd name="T43" fmla="*/ 954 h 954"/>
                <a:gd name="T44" fmla="*/ 67 w 663"/>
                <a:gd name="T45" fmla="*/ 953 h 954"/>
                <a:gd name="T46" fmla="*/ 55 w 663"/>
                <a:gd name="T47" fmla="*/ 950 h 954"/>
                <a:gd name="T48" fmla="*/ 41 w 663"/>
                <a:gd name="T49" fmla="*/ 945 h 954"/>
                <a:gd name="T50" fmla="*/ 27 w 663"/>
                <a:gd name="T51" fmla="*/ 941 h 954"/>
                <a:gd name="T52" fmla="*/ 14 w 663"/>
                <a:gd name="T53" fmla="*/ 936 h 954"/>
                <a:gd name="T54" fmla="*/ 2 w 663"/>
                <a:gd name="T55" fmla="*/ 934 h 954"/>
                <a:gd name="T56" fmla="*/ 0 w 663"/>
                <a:gd name="T57" fmla="*/ 875 h 954"/>
                <a:gd name="T58" fmla="*/ 2 w 663"/>
                <a:gd name="T59" fmla="*/ 816 h 954"/>
                <a:gd name="T60" fmla="*/ 4 w 663"/>
                <a:gd name="T61" fmla="*/ 757 h 954"/>
                <a:gd name="T62" fmla="*/ 9 w 663"/>
                <a:gd name="T63" fmla="*/ 698 h 954"/>
                <a:gd name="T64" fmla="*/ 15 w 663"/>
                <a:gd name="T65" fmla="*/ 639 h 954"/>
                <a:gd name="T66" fmla="*/ 24 w 663"/>
                <a:gd name="T67" fmla="*/ 580 h 954"/>
                <a:gd name="T68" fmla="*/ 35 w 663"/>
                <a:gd name="T69" fmla="*/ 522 h 954"/>
                <a:gd name="T70" fmla="*/ 47 w 663"/>
                <a:gd name="T71" fmla="*/ 463 h 954"/>
                <a:gd name="T72" fmla="*/ 55 w 663"/>
                <a:gd name="T73" fmla="*/ 434 h 954"/>
                <a:gd name="T74" fmla="*/ 63 w 663"/>
                <a:gd name="T75" fmla="*/ 405 h 954"/>
                <a:gd name="T76" fmla="*/ 72 w 663"/>
                <a:gd name="T77" fmla="*/ 376 h 954"/>
                <a:gd name="T78" fmla="*/ 81 w 663"/>
                <a:gd name="T79" fmla="*/ 347 h 954"/>
                <a:gd name="T80" fmla="*/ 89 w 663"/>
                <a:gd name="T81" fmla="*/ 318 h 954"/>
                <a:gd name="T82" fmla="*/ 101 w 663"/>
                <a:gd name="T83" fmla="*/ 289 h 954"/>
                <a:gd name="T84" fmla="*/ 112 w 663"/>
                <a:gd name="T85" fmla="*/ 260 h 954"/>
                <a:gd name="T86" fmla="*/ 123 w 663"/>
                <a:gd name="T87" fmla="*/ 231 h 954"/>
                <a:gd name="T88" fmla="*/ 135 w 663"/>
                <a:gd name="T89" fmla="*/ 202 h 954"/>
                <a:gd name="T90" fmla="*/ 148 w 663"/>
                <a:gd name="T91" fmla="*/ 173 h 954"/>
                <a:gd name="T92" fmla="*/ 162 w 663"/>
                <a:gd name="T93" fmla="*/ 144 h 954"/>
                <a:gd name="T94" fmla="*/ 176 w 663"/>
                <a:gd name="T95" fmla="*/ 115 h 954"/>
                <a:gd name="T96" fmla="*/ 191 w 663"/>
                <a:gd name="T97" fmla="*/ 86 h 954"/>
                <a:gd name="T98" fmla="*/ 206 w 663"/>
                <a:gd name="T99" fmla="*/ 58 h 954"/>
                <a:gd name="T100" fmla="*/ 223 w 663"/>
                <a:gd name="T101" fmla="*/ 29 h 954"/>
                <a:gd name="T102" fmla="*/ 239 w 663"/>
                <a:gd name="T103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3" h="954">
                  <a:moveTo>
                    <a:pt x="239" y="0"/>
                  </a:moveTo>
                  <a:lnTo>
                    <a:pt x="663" y="149"/>
                  </a:lnTo>
                  <a:lnTo>
                    <a:pt x="623" y="194"/>
                  </a:lnTo>
                  <a:lnTo>
                    <a:pt x="584" y="240"/>
                  </a:lnTo>
                  <a:lnTo>
                    <a:pt x="547" y="288"/>
                  </a:lnTo>
                  <a:lnTo>
                    <a:pt x="511" y="336"/>
                  </a:lnTo>
                  <a:lnTo>
                    <a:pt x="475" y="385"/>
                  </a:lnTo>
                  <a:lnTo>
                    <a:pt x="440" y="435"/>
                  </a:lnTo>
                  <a:lnTo>
                    <a:pt x="405" y="484"/>
                  </a:lnTo>
                  <a:lnTo>
                    <a:pt x="371" y="535"/>
                  </a:lnTo>
                  <a:lnTo>
                    <a:pt x="336" y="586"/>
                  </a:lnTo>
                  <a:lnTo>
                    <a:pt x="303" y="637"/>
                  </a:lnTo>
                  <a:lnTo>
                    <a:pt x="269" y="688"/>
                  </a:lnTo>
                  <a:lnTo>
                    <a:pt x="235" y="740"/>
                  </a:lnTo>
                  <a:lnTo>
                    <a:pt x="202" y="792"/>
                  </a:lnTo>
                  <a:lnTo>
                    <a:pt x="167" y="842"/>
                  </a:lnTo>
                  <a:lnTo>
                    <a:pt x="133" y="893"/>
                  </a:lnTo>
                  <a:lnTo>
                    <a:pt x="97" y="944"/>
                  </a:lnTo>
                  <a:lnTo>
                    <a:pt x="94" y="948"/>
                  </a:lnTo>
                  <a:lnTo>
                    <a:pt x="89" y="951"/>
                  </a:lnTo>
                  <a:lnTo>
                    <a:pt x="84" y="953"/>
                  </a:lnTo>
                  <a:lnTo>
                    <a:pt x="79" y="954"/>
                  </a:lnTo>
                  <a:lnTo>
                    <a:pt x="67" y="953"/>
                  </a:lnTo>
                  <a:lnTo>
                    <a:pt x="55" y="950"/>
                  </a:lnTo>
                  <a:lnTo>
                    <a:pt x="41" y="945"/>
                  </a:lnTo>
                  <a:lnTo>
                    <a:pt x="27" y="941"/>
                  </a:lnTo>
                  <a:lnTo>
                    <a:pt x="14" y="936"/>
                  </a:lnTo>
                  <a:lnTo>
                    <a:pt x="2" y="934"/>
                  </a:lnTo>
                  <a:lnTo>
                    <a:pt x="0" y="875"/>
                  </a:lnTo>
                  <a:lnTo>
                    <a:pt x="2" y="816"/>
                  </a:lnTo>
                  <a:lnTo>
                    <a:pt x="4" y="757"/>
                  </a:lnTo>
                  <a:lnTo>
                    <a:pt x="9" y="698"/>
                  </a:lnTo>
                  <a:lnTo>
                    <a:pt x="15" y="639"/>
                  </a:lnTo>
                  <a:lnTo>
                    <a:pt x="24" y="580"/>
                  </a:lnTo>
                  <a:lnTo>
                    <a:pt x="35" y="522"/>
                  </a:lnTo>
                  <a:lnTo>
                    <a:pt x="47" y="463"/>
                  </a:lnTo>
                  <a:lnTo>
                    <a:pt x="55" y="434"/>
                  </a:lnTo>
                  <a:lnTo>
                    <a:pt x="63" y="405"/>
                  </a:lnTo>
                  <a:lnTo>
                    <a:pt x="72" y="376"/>
                  </a:lnTo>
                  <a:lnTo>
                    <a:pt x="81" y="347"/>
                  </a:lnTo>
                  <a:lnTo>
                    <a:pt x="89" y="318"/>
                  </a:lnTo>
                  <a:lnTo>
                    <a:pt x="101" y="289"/>
                  </a:lnTo>
                  <a:lnTo>
                    <a:pt x="112" y="260"/>
                  </a:lnTo>
                  <a:lnTo>
                    <a:pt x="123" y="231"/>
                  </a:lnTo>
                  <a:lnTo>
                    <a:pt x="135" y="202"/>
                  </a:lnTo>
                  <a:lnTo>
                    <a:pt x="148" y="173"/>
                  </a:lnTo>
                  <a:lnTo>
                    <a:pt x="162" y="144"/>
                  </a:lnTo>
                  <a:lnTo>
                    <a:pt x="176" y="115"/>
                  </a:lnTo>
                  <a:lnTo>
                    <a:pt x="191" y="86"/>
                  </a:lnTo>
                  <a:lnTo>
                    <a:pt x="206" y="58"/>
                  </a:lnTo>
                  <a:lnTo>
                    <a:pt x="223" y="29"/>
                  </a:lnTo>
                  <a:lnTo>
                    <a:pt x="239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19" name="Freeform 114"/>
            <p:cNvSpPr>
              <a:spLocks/>
            </p:cNvSpPr>
            <p:nvPr/>
          </p:nvSpPr>
          <p:spPr bwMode="auto">
            <a:xfrm>
              <a:off x="302" y="2760"/>
              <a:ext cx="32" cy="57"/>
            </a:xfrm>
            <a:custGeom>
              <a:avLst/>
              <a:gdLst>
                <a:gd name="T0" fmla="*/ 290 w 290"/>
                <a:gd name="T1" fmla="*/ 0 h 516"/>
                <a:gd name="T2" fmla="*/ 218 w 290"/>
                <a:gd name="T3" fmla="*/ 516 h 516"/>
                <a:gd name="T4" fmla="*/ 0 w 290"/>
                <a:gd name="T5" fmla="*/ 125 h 516"/>
                <a:gd name="T6" fmla="*/ 290 w 290"/>
                <a:gd name="T7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0" h="516">
                  <a:moveTo>
                    <a:pt x="290" y="0"/>
                  </a:moveTo>
                  <a:lnTo>
                    <a:pt x="218" y="516"/>
                  </a:lnTo>
                  <a:lnTo>
                    <a:pt x="0" y="125"/>
                  </a:lnTo>
                  <a:lnTo>
                    <a:pt x="29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20" name="Freeform 115"/>
            <p:cNvSpPr>
              <a:spLocks/>
            </p:cNvSpPr>
            <p:nvPr/>
          </p:nvSpPr>
          <p:spPr bwMode="auto">
            <a:xfrm>
              <a:off x="192" y="2750"/>
              <a:ext cx="46" cy="60"/>
            </a:xfrm>
            <a:custGeom>
              <a:avLst/>
              <a:gdLst>
                <a:gd name="T0" fmla="*/ 420 w 420"/>
                <a:gd name="T1" fmla="*/ 388 h 544"/>
                <a:gd name="T2" fmla="*/ 390 w 420"/>
                <a:gd name="T3" fmla="*/ 371 h 544"/>
                <a:gd name="T4" fmla="*/ 361 w 420"/>
                <a:gd name="T5" fmla="*/ 353 h 544"/>
                <a:gd name="T6" fmla="*/ 333 w 420"/>
                <a:gd name="T7" fmla="*/ 334 h 544"/>
                <a:gd name="T8" fmla="*/ 307 w 420"/>
                <a:gd name="T9" fmla="*/ 315 h 544"/>
                <a:gd name="T10" fmla="*/ 282 w 420"/>
                <a:gd name="T11" fmla="*/ 294 h 544"/>
                <a:gd name="T12" fmla="*/ 257 w 420"/>
                <a:gd name="T13" fmla="*/ 273 h 544"/>
                <a:gd name="T14" fmla="*/ 235 w 420"/>
                <a:gd name="T15" fmla="*/ 250 h 544"/>
                <a:gd name="T16" fmla="*/ 213 w 420"/>
                <a:gd name="T17" fmla="*/ 226 h 544"/>
                <a:gd name="T18" fmla="*/ 193 w 420"/>
                <a:gd name="T19" fmla="*/ 202 h 544"/>
                <a:gd name="T20" fmla="*/ 175 w 420"/>
                <a:gd name="T21" fmla="*/ 176 h 544"/>
                <a:gd name="T22" fmla="*/ 157 w 420"/>
                <a:gd name="T23" fmla="*/ 149 h 544"/>
                <a:gd name="T24" fmla="*/ 142 w 420"/>
                <a:gd name="T25" fmla="*/ 122 h 544"/>
                <a:gd name="T26" fmla="*/ 128 w 420"/>
                <a:gd name="T27" fmla="*/ 93 h 544"/>
                <a:gd name="T28" fmla="*/ 116 w 420"/>
                <a:gd name="T29" fmla="*/ 63 h 544"/>
                <a:gd name="T30" fmla="*/ 106 w 420"/>
                <a:gd name="T31" fmla="*/ 32 h 544"/>
                <a:gd name="T32" fmla="*/ 97 w 420"/>
                <a:gd name="T33" fmla="*/ 0 h 544"/>
                <a:gd name="T34" fmla="*/ 0 w 420"/>
                <a:gd name="T35" fmla="*/ 544 h 544"/>
                <a:gd name="T36" fmla="*/ 42 w 420"/>
                <a:gd name="T37" fmla="*/ 527 h 544"/>
                <a:gd name="T38" fmla="*/ 93 w 420"/>
                <a:gd name="T39" fmla="*/ 508 h 544"/>
                <a:gd name="T40" fmla="*/ 149 w 420"/>
                <a:gd name="T41" fmla="*/ 487 h 544"/>
                <a:gd name="T42" fmla="*/ 209 w 420"/>
                <a:gd name="T43" fmla="*/ 466 h 544"/>
                <a:gd name="T44" fmla="*/ 269 w 420"/>
                <a:gd name="T45" fmla="*/ 444 h 544"/>
                <a:gd name="T46" fmla="*/ 327 w 420"/>
                <a:gd name="T47" fmla="*/ 422 h 544"/>
                <a:gd name="T48" fmla="*/ 377 w 420"/>
                <a:gd name="T49" fmla="*/ 403 h 544"/>
                <a:gd name="T50" fmla="*/ 420 w 420"/>
                <a:gd name="T51" fmla="*/ 38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0" h="544">
                  <a:moveTo>
                    <a:pt x="420" y="388"/>
                  </a:moveTo>
                  <a:lnTo>
                    <a:pt x="390" y="371"/>
                  </a:lnTo>
                  <a:lnTo>
                    <a:pt x="361" y="353"/>
                  </a:lnTo>
                  <a:lnTo>
                    <a:pt x="333" y="334"/>
                  </a:lnTo>
                  <a:lnTo>
                    <a:pt x="307" y="315"/>
                  </a:lnTo>
                  <a:lnTo>
                    <a:pt x="282" y="294"/>
                  </a:lnTo>
                  <a:lnTo>
                    <a:pt x="257" y="273"/>
                  </a:lnTo>
                  <a:lnTo>
                    <a:pt x="235" y="250"/>
                  </a:lnTo>
                  <a:lnTo>
                    <a:pt x="213" y="226"/>
                  </a:lnTo>
                  <a:lnTo>
                    <a:pt x="193" y="202"/>
                  </a:lnTo>
                  <a:lnTo>
                    <a:pt x="175" y="176"/>
                  </a:lnTo>
                  <a:lnTo>
                    <a:pt x="157" y="149"/>
                  </a:lnTo>
                  <a:lnTo>
                    <a:pt x="142" y="122"/>
                  </a:lnTo>
                  <a:lnTo>
                    <a:pt x="128" y="93"/>
                  </a:lnTo>
                  <a:lnTo>
                    <a:pt x="116" y="63"/>
                  </a:lnTo>
                  <a:lnTo>
                    <a:pt x="106" y="32"/>
                  </a:lnTo>
                  <a:lnTo>
                    <a:pt x="97" y="0"/>
                  </a:lnTo>
                  <a:lnTo>
                    <a:pt x="0" y="544"/>
                  </a:lnTo>
                  <a:lnTo>
                    <a:pt x="42" y="527"/>
                  </a:lnTo>
                  <a:lnTo>
                    <a:pt x="93" y="508"/>
                  </a:lnTo>
                  <a:lnTo>
                    <a:pt x="149" y="487"/>
                  </a:lnTo>
                  <a:lnTo>
                    <a:pt x="209" y="466"/>
                  </a:lnTo>
                  <a:lnTo>
                    <a:pt x="269" y="444"/>
                  </a:lnTo>
                  <a:lnTo>
                    <a:pt x="327" y="422"/>
                  </a:lnTo>
                  <a:lnTo>
                    <a:pt x="377" y="403"/>
                  </a:lnTo>
                  <a:lnTo>
                    <a:pt x="420" y="38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21" name="Freeform 116"/>
            <p:cNvSpPr>
              <a:spLocks/>
            </p:cNvSpPr>
            <p:nvPr/>
          </p:nvSpPr>
          <p:spPr bwMode="auto">
            <a:xfrm>
              <a:off x="281" y="2812"/>
              <a:ext cx="102" cy="177"/>
            </a:xfrm>
            <a:custGeom>
              <a:avLst/>
              <a:gdLst>
                <a:gd name="T0" fmla="*/ 442 w 919"/>
                <a:gd name="T1" fmla="*/ 1593 h 1593"/>
                <a:gd name="T2" fmla="*/ 455 w 919"/>
                <a:gd name="T3" fmla="*/ 1576 h 1593"/>
                <a:gd name="T4" fmla="*/ 466 w 919"/>
                <a:gd name="T5" fmla="*/ 1561 h 1593"/>
                <a:gd name="T6" fmla="*/ 478 w 919"/>
                <a:gd name="T7" fmla="*/ 1546 h 1593"/>
                <a:gd name="T8" fmla="*/ 490 w 919"/>
                <a:gd name="T9" fmla="*/ 1532 h 1593"/>
                <a:gd name="T10" fmla="*/ 504 w 919"/>
                <a:gd name="T11" fmla="*/ 1518 h 1593"/>
                <a:gd name="T12" fmla="*/ 516 w 919"/>
                <a:gd name="T13" fmla="*/ 1507 h 1593"/>
                <a:gd name="T14" fmla="*/ 529 w 919"/>
                <a:gd name="T15" fmla="*/ 1496 h 1593"/>
                <a:gd name="T16" fmla="*/ 542 w 919"/>
                <a:gd name="T17" fmla="*/ 1485 h 1593"/>
                <a:gd name="T18" fmla="*/ 556 w 919"/>
                <a:gd name="T19" fmla="*/ 1476 h 1593"/>
                <a:gd name="T20" fmla="*/ 569 w 919"/>
                <a:gd name="T21" fmla="*/ 1467 h 1593"/>
                <a:gd name="T22" fmla="*/ 583 w 919"/>
                <a:gd name="T23" fmla="*/ 1460 h 1593"/>
                <a:gd name="T24" fmla="*/ 597 w 919"/>
                <a:gd name="T25" fmla="*/ 1454 h 1593"/>
                <a:gd name="T26" fmla="*/ 611 w 919"/>
                <a:gd name="T27" fmla="*/ 1448 h 1593"/>
                <a:gd name="T28" fmla="*/ 626 w 919"/>
                <a:gd name="T29" fmla="*/ 1443 h 1593"/>
                <a:gd name="T30" fmla="*/ 640 w 919"/>
                <a:gd name="T31" fmla="*/ 1439 h 1593"/>
                <a:gd name="T32" fmla="*/ 655 w 919"/>
                <a:gd name="T33" fmla="*/ 1436 h 1593"/>
                <a:gd name="T34" fmla="*/ 670 w 919"/>
                <a:gd name="T35" fmla="*/ 1434 h 1593"/>
                <a:gd name="T36" fmla="*/ 685 w 919"/>
                <a:gd name="T37" fmla="*/ 1433 h 1593"/>
                <a:gd name="T38" fmla="*/ 700 w 919"/>
                <a:gd name="T39" fmla="*/ 1433 h 1593"/>
                <a:gd name="T40" fmla="*/ 716 w 919"/>
                <a:gd name="T41" fmla="*/ 1433 h 1593"/>
                <a:gd name="T42" fmla="*/ 731 w 919"/>
                <a:gd name="T43" fmla="*/ 1435 h 1593"/>
                <a:gd name="T44" fmla="*/ 748 w 919"/>
                <a:gd name="T45" fmla="*/ 1437 h 1593"/>
                <a:gd name="T46" fmla="*/ 764 w 919"/>
                <a:gd name="T47" fmla="*/ 1440 h 1593"/>
                <a:gd name="T48" fmla="*/ 780 w 919"/>
                <a:gd name="T49" fmla="*/ 1445 h 1593"/>
                <a:gd name="T50" fmla="*/ 797 w 919"/>
                <a:gd name="T51" fmla="*/ 1449 h 1593"/>
                <a:gd name="T52" fmla="*/ 814 w 919"/>
                <a:gd name="T53" fmla="*/ 1456 h 1593"/>
                <a:gd name="T54" fmla="*/ 830 w 919"/>
                <a:gd name="T55" fmla="*/ 1463 h 1593"/>
                <a:gd name="T56" fmla="*/ 848 w 919"/>
                <a:gd name="T57" fmla="*/ 1471 h 1593"/>
                <a:gd name="T58" fmla="*/ 866 w 919"/>
                <a:gd name="T59" fmla="*/ 1479 h 1593"/>
                <a:gd name="T60" fmla="*/ 883 w 919"/>
                <a:gd name="T61" fmla="*/ 1489 h 1593"/>
                <a:gd name="T62" fmla="*/ 900 w 919"/>
                <a:gd name="T63" fmla="*/ 1499 h 1593"/>
                <a:gd name="T64" fmla="*/ 919 w 919"/>
                <a:gd name="T65" fmla="*/ 1511 h 1593"/>
                <a:gd name="T66" fmla="*/ 155 w 919"/>
                <a:gd name="T67" fmla="*/ 0 h 1593"/>
                <a:gd name="T68" fmla="*/ 0 w 919"/>
                <a:gd name="T69" fmla="*/ 51 h 1593"/>
                <a:gd name="T70" fmla="*/ 442 w 919"/>
                <a:gd name="T71" fmla="*/ 1593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9" h="1593">
                  <a:moveTo>
                    <a:pt x="442" y="1593"/>
                  </a:moveTo>
                  <a:lnTo>
                    <a:pt x="455" y="1576"/>
                  </a:lnTo>
                  <a:lnTo>
                    <a:pt x="466" y="1561"/>
                  </a:lnTo>
                  <a:lnTo>
                    <a:pt x="478" y="1546"/>
                  </a:lnTo>
                  <a:lnTo>
                    <a:pt x="490" y="1532"/>
                  </a:lnTo>
                  <a:lnTo>
                    <a:pt x="504" y="1518"/>
                  </a:lnTo>
                  <a:lnTo>
                    <a:pt x="516" y="1507"/>
                  </a:lnTo>
                  <a:lnTo>
                    <a:pt x="529" y="1496"/>
                  </a:lnTo>
                  <a:lnTo>
                    <a:pt x="542" y="1485"/>
                  </a:lnTo>
                  <a:lnTo>
                    <a:pt x="556" y="1476"/>
                  </a:lnTo>
                  <a:lnTo>
                    <a:pt x="569" y="1467"/>
                  </a:lnTo>
                  <a:lnTo>
                    <a:pt x="583" y="1460"/>
                  </a:lnTo>
                  <a:lnTo>
                    <a:pt x="597" y="1454"/>
                  </a:lnTo>
                  <a:lnTo>
                    <a:pt x="611" y="1448"/>
                  </a:lnTo>
                  <a:lnTo>
                    <a:pt x="626" y="1443"/>
                  </a:lnTo>
                  <a:lnTo>
                    <a:pt x="640" y="1439"/>
                  </a:lnTo>
                  <a:lnTo>
                    <a:pt x="655" y="1436"/>
                  </a:lnTo>
                  <a:lnTo>
                    <a:pt x="670" y="1434"/>
                  </a:lnTo>
                  <a:lnTo>
                    <a:pt x="685" y="1433"/>
                  </a:lnTo>
                  <a:lnTo>
                    <a:pt x="700" y="1433"/>
                  </a:lnTo>
                  <a:lnTo>
                    <a:pt x="716" y="1433"/>
                  </a:lnTo>
                  <a:lnTo>
                    <a:pt x="731" y="1435"/>
                  </a:lnTo>
                  <a:lnTo>
                    <a:pt x="748" y="1437"/>
                  </a:lnTo>
                  <a:lnTo>
                    <a:pt x="764" y="1440"/>
                  </a:lnTo>
                  <a:lnTo>
                    <a:pt x="780" y="1445"/>
                  </a:lnTo>
                  <a:lnTo>
                    <a:pt x="797" y="1449"/>
                  </a:lnTo>
                  <a:lnTo>
                    <a:pt x="814" y="1456"/>
                  </a:lnTo>
                  <a:lnTo>
                    <a:pt x="830" y="1463"/>
                  </a:lnTo>
                  <a:lnTo>
                    <a:pt x="848" y="1471"/>
                  </a:lnTo>
                  <a:lnTo>
                    <a:pt x="866" y="1479"/>
                  </a:lnTo>
                  <a:lnTo>
                    <a:pt x="883" y="1489"/>
                  </a:lnTo>
                  <a:lnTo>
                    <a:pt x="900" y="1499"/>
                  </a:lnTo>
                  <a:lnTo>
                    <a:pt x="919" y="1511"/>
                  </a:lnTo>
                  <a:lnTo>
                    <a:pt x="155" y="0"/>
                  </a:lnTo>
                  <a:lnTo>
                    <a:pt x="0" y="51"/>
                  </a:lnTo>
                  <a:lnTo>
                    <a:pt x="442" y="159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22" name="Freeform 117"/>
            <p:cNvSpPr>
              <a:spLocks noEditPoints="1"/>
            </p:cNvSpPr>
            <p:nvPr/>
          </p:nvSpPr>
          <p:spPr bwMode="auto">
            <a:xfrm>
              <a:off x="215" y="2709"/>
              <a:ext cx="95" cy="78"/>
            </a:xfrm>
            <a:custGeom>
              <a:avLst/>
              <a:gdLst>
                <a:gd name="T0" fmla="*/ 192 w 853"/>
                <a:gd name="T1" fmla="*/ 185 h 706"/>
                <a:gd name="T2" fmla="*/ 270 w 853"/>
                <a:gd name="T3" fmla="*/ 166 h 706"/>
                <a:gd name="T4" fmla="*/ 368 w 853"/>
                <a:gd name="T5" fmla="*/ 339 h 706"/>
                <a:gd name="T6" fmla="*/ 315 w 853"/>
                <a:gd name="T7" fmla="*/ 309 h 706"/>
                <a:gd name="T8" fmla="*/ 248 w 853"/>
                <a:gd name="T9" fmla="*/ 330 h 706"/>
                <a:gd name="T10" fmla="*/ 195 w 853"/>
                <a:gd name="T11" fmla="*/ 352 h 706"/>
                <a:gd name="T12" fmla="*/ 217 w 853"/>
                <a:gd name="T13" fmla="*/ 292 h 706"/>
                <a:gd name="T14" fmla="*/ 318 w 853"/>
                <a:gd name="T15" fmla="*/ 224 h 706"/>
                <a:gd name="T16" fmla="*/ 348 w 853"/>
                <a:gd name="T17" fmla="*/ 258 h 706"/>
                <a:gd name="T18" fmla="*/ 412 w 853"/>
                <a:gd name="T19" fmla="*/ 287 h 706"/>
                <a:gd name="T20" fmla="*/ 445 w 853"/>
                <a:gd name="T21" fmla="*/ 207 h 706"/>
                <a:gd name="T22" fmla="*/ 428 w 853"/>
                <a:gd name="T23" fmla="*/ 185 h 706"/>
                <a:gd name="T24" fmla="*/ 553 w 853"/>
                <a:gd name="T25" fmla="*/ 151 h 706"/>
                <a:gd name="T26" fmla="*/ 616 w 853"/>
                <a:gd name="T27" fmla="*/ 177 h 706"/>
                <a:gd name="T28" fmla="*/ 556 w 853"/>
                <a:gd name="T29" fmla="*/ 205 h 706"/>
                <a:gd name="T30" fmla="*/ 495 w 853"/>
                <a:gd name="T31" fmla="*/ 239 h 706"/>
                <a:gd name="T32" fmla="*/ 482 w 853"/>
                <a:gd name="T33" fmla="*/ 293 h 706"/>
                <a:gd name="T34" fmla="*/ 618 w 853"/>
                <a:gd name="T35" fmla="*/ 443 h 706"/>
                <a:gd name="T36" fmla="*/ 619 w 853"/>
                <a:gd name="T37" fmla="*/ 536 h 706"/>
                <a:gd name="T38" fmla="*/ 568 w 853"/>
                <a:gd name="T39" fmla="*/ 604 h 706"/>
                <a:gd name="T40" fmla="*/ 496 w 853"/>
                <a:gd name="T41" fmla="*/ 619 h 706"/>
                <a:gd name="T42" fmla="*/ 419 w 853"/>
                <a:gd name="T43" fmla="*/ 602 h 706"/>
                <a:gd name="T44" fmla="*/ 368 w 853"/>
                <a:gd name="T45" fmla="*/ 524 h 706"/>
                <a:gd name="T46" fmla="*/ 186 w 853"/>
                <a:gd name="T47" fmla="*/ 426 h 706"/>
                <a:gd name="T48" fmla="*/ 216 w 853"/>
                <a:gd name="T49" fmla="*/ 517 h 706"/>
                <a:gd name="T50" fmla="*/ 316 w 853"/>
                <a:gd name="T51" fmla="*/ 539 h 706"/>
                <a:gd name="T52" fmla="*/ 357 w 853"/>
                <a:gd name="T53" fmla="*/ 536 h 706"/>
                <a:gd name="T54" fmla="*/ 419 w 853"/>
                <a:gd name="T55" fmla="*/ 615 h 706"/>
                <a:gd name="T56" fmla="*/ 467 w 853"/>
                <a:gd name="T57" fmla="*/ 653 h 706"/>
                <a:gd name="T58" fmla="*/ 405 w 853"/>
                <a:gd name="T59" fmla="*/ 655 h 706"/>
                <a:gd name="T60" fmla="*/ 342 w 853"/>
                <a:gd name="T61" fmla="*/ 672 h 706"/>
                <a:gd name="T62" fmla="*/ 315 w 853"/>
                <a:gd name="T63" fmla="*/ 592 h 706"/>
                <a:gd name="T64" fmla="*/ 176 w 853"/>
                <a:gd name="T65" fmla="*/ 653 h 706"/>
                <a:gd name="T66" fmla="*/ 90 w 853"/>
                <a:gd name="T67" fmla="*/ 593 h 706"/>
                <a:gd name="T68" fmla="*/ 47 w 853"/>
                <a:gd name="T69" fmla="*/ 542 h 706"/>
                <a:gd name="T70" fmla="*/ 17 w 853"/>
                <a:gd name="T71" fmla="*/ 454 h 706"/>
                <a:gd name="T72" fmla="*/ 0 w 853"/>
                <a:gd name="T73" fmla="*/ 333 h 706"/>
                <a:gd name="T74" fmla="*/ 752 w 853"/>
                <a:gd name="T75" fmla="*/ 48 h 706"/>
                <a:gd name="T76" fmla="*/ 818 w 853"/>
                <a:gd name="T77" fmla="*/ 137 h 706"/>
                <a:gd name="T78" fmla="*/ 852 w 853"/>
                <a:gd name="T79" fmla="*/ 226 h 706"/>
                <a:gd name="T80" fmla="*/ 848 w 853"/>
                <a:gd name="T81" fmla="*/ 324 h 706"/>
                <a:gd name="T82" fmla="*/ 817 w 853"/>
                <a:gd name="T83" fmla="*/ 419 h 706"/>
                <a:gd name="T84" fmla="*/ 768 w 853"/>
                <a:gd name="T85" fmla="*/ 499 h 706"/>
                <a:gd name="T86" fmla="*/ 700 w 853"/>
                <a:gd name="T87" fmla="*/ 527 h 706"/>
                <a:gd name="T88" fmla="*/ 657 w 853"/>
                <a:gd name="T89" fmla="*/ 582 h 706"/>
                <a:gd name="T90" fmla="*/ 622 w 853"/>
                <a:gd name="T91" fmla="*/ 566 h 706"/>
                <a:gd name="T92" fmla="*/ 637 w 853"/>
                <a:gd name="T93" fmla="*/ 473 h 706"/>
                <a:gd name="T94" fmla="*/ 623 w 853"/>
                <a:gd name="T95" fmla="*/ 399 h 706"/>
                <a:gd name="T96" fmla="*/ 706 w 853"/>
                <a:gd name="T97" fmla="*/ 343 h 706"/>
                <a:gd name="T98" fmla="*/ 684 w 853"/>
                <a:gd name="T99" fmla="*/ 250 h 706"/>
                <a:gd name="T100" fmla="*/ 432 w 853"/>
                <a:gd name="T101" fmla="*/ 119 h 706"/>
                <a:gd name="T102" fmla="*/ 442 w 853"/>
                <a:gd name="T103" fmla="*/ 67 h 706"/>
                <a:gd name="T104" fmla="*/ 502 w 853"/>
                <a:gd name="T105" fmla="*/ 74 h 706"/>
                <a:gd name="T106" fmla="*/ 289 w 853"/>
                <a:gd name="T107" fmla="*/ 115 h 706"/>
                <a:gd name="T108" fmla="*/ 259 w 853"/>
                <a:gd name="T109" fmla="*/ 36 h 706"/>
                <a:gd name="T110" fmla="*/ 308 w 853"/>
                <a:gd name="T111" fmla="*/ 2 h 706"/>
                <a:gd name="T112" fmla="*/ 365 w 853"/>
                <a:gd name="T113" fmla="*/ 17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53" h="706">
                  <a:moveTo>
                    <a:pt x="226" y="243"/>
                  </a:moveTo>
                  <a:lnTo>
                    <a:pt x="214" y="232"/>
                  </a:lnTo>
                  <a:lnTo>
                    <a:pt x="205" y="221"/>
                  </a:lnTo>
                  <a:lnTo>
                    <a:pt x="198" y="212"/>
                  </a:lnTo>
                  <a:lnTo>
                    <a:pt x="194" y="204"/>
                  </a:lnTo>
                  <a:lnTo>
                    <a:pt x="192" y="197"/>
                  </a:lnTo>
                  <a:lnTo>
                    <a:pt x="190" y="191"/>
                  </a:lnTo>
                  <a:lnTo>
                    <a:pt x="192" y="185"/>
                  </a:lnTo>
                  <a:lnTo>
                    <a:pt x="194" y="180"/>
                  </a:lnTo>
                  <a:lnTo>
                    <a:pt x="209" y="164"/>
                  </a:lnTo>
                  <a:lnTo>
                    <a:pt x="222" y="147"/>
                  </a:lnTo>
                  <a:lnTo>
                    <a:pt x="237" y="151"/>
                  </a:lnTo>
                  <a:lnTo>
                    <a:pt x="257" y="154"/>
                  </a:lnTo>
                  <a:lnTo>
                    <a:pt x="263" y="157"/>
                  </a:lnTo>
                  <a:lnTo>
                    <a:pt x="267" y="161"/>
                  </a:lnTo>
                  <a:lnTo>
                    <a:pt x="270" y="166"/>
                  </a:lnTo>
                  <a:lnTo>
                    <a:pt x="274" y="173"/>
                  </a:lnTo>
                  <a:lnTo>
                    <a:pt x="276" y="182"/>
                  </a:lnTo>
                  <a:lnTo>
                    <a:pt x="277" y="193"/>
                  </a:lnTo>
                  <a:lnTo>
                    <a:pt x="277" y="207"/>
                  </a:lnTo>
                  <a:lnTo>
                    <a:pt x="276" y="223"/>
                  </a:lnTo>
                  <a:lnTo>
                    <a:pt x="226" y="243"/>
                  </a:lnTo>
                  <a:close/>
                  <a:moveTo>
                    <a:pt x="373" y="399"/>
                  </a:moveTo>
                  <a:lnTo>
                    <a:pt x="368" y="339"/>
                  </a:lnTo>
                  <a:lnTo>
                    <a:pt x="362" y="332"/>
                  </a:lnTo>
                  <a:lnTo>
                    <a:pt x="356" y="327"/>
                  </a:lnTo>
                  <a:lnTo>
                    <a:pt x="349" y="322"/>
                  </a:lnTo>
                  <a:lnTo>
                    <a:pt x="343" y="318"/>
                  </a:lnTo>
                  <a:lnTo>
                    <a:pt x="336" y="314"/>
                  </a:lnTo>
                  <a:lnTo>
                    <a:pt x="329" y="312"/>
                  </a:lnTo>
                  <a:lnTo>
                    <a:pt x="323" y="310"/>
                  </a:lnTo>
                  <a:lnTo>
                    <a:pt x="315" y="309"/>
                  </a:lnTo>
                  <a:lnTo>
                    <a:pt x="302" y="308"/>
                  </a:lnTo>
                  <a:lnTo>
                    <a:pt x="287" y="308"/>
                  </a:lnTo>
                  <a:lnTo>
                    <a:pt x="273" y="311"/>
                  </a:lnTo>
                  <a:lnTo>
                    <a:pt x="259" y="314"/>
                  </a:lnTo>
                  <a:lnTo>
                    <a:pt x="257" y="320"/>
                  </a:lnTo>
                  <a:lnTo>
                    <a:pt x="255" y="324"/>
                  </a:lnTo>
                  <a:lnTo>
                    <a:pt x="252" y="328"/>
                  </a:lnTo>
                  <a:lnTo>
                    <a:pt x="248" y="330"/>
                  </a:lnTo>
                  <a:lnTo>
                    <a:pt x="240" y="332"/>
                  </a:lnTo>
                  <a:lnTo>
                    <a:pt x="232" y="333"/>
                  </a:lnTo>
                  <a:lnTo>
                    <a:pt x="223" y="334"/>
                  </a:lnTo>
                  <a:lnTo>
                    <a:pt x="213" y="338"/>
                  </a:lnTo>
                  <a:lnTo>
                    <a:pt x="208" y="340"/>
                  </a:lnTo>
                  <a:lnTo>
                    <a:pt x="203" y="342"/>
                  </a:lnTo>
                  <a:lnTo>
                    <a:pt x="198" y="347"/>
                  </a:lnTo>
                  <a:lnTo>
                    <a:pt x="195" y="352"/>
                  </a:lnTo>
                  <a:lnTo>
                    <a:pt x="190" y="342"/>
                  </a:lnTo>
                  <a:lnTo>
                    <a:pt x="189" y="333"/>
                  </a:lnTo>
                  <a:lnTo>
                    <a:pt x="190" y="326"/>
                  </a:lnTo>
                  <a:lnTo>
                    <a:pt x="193" y="318"/>
                  </a:lnTo>
                  <a:lnTo>
                    <a:pt x="197" y="310"/>
                  </a:lnTo>
                  <a:lnTo>
                    <a:pt x="203" y="304"/>
                  </a:lnTo>
                  <a:lnTo>
                    <a:pt x="209" y="298"/>
                  </a:lnTo>
                  <a:lnTo>
                    <a:pt x="217" y="292"/>
                  </a:lnTo>
                  <a:lnTo>
                    <a:pt x="216" y="288"/>
                  </a:lnTo>
                  <a:lnTo>
                    <a:pt x="216" y="283"/>
                  </a:lnTo>
                  <a:lnTo>
                    <a:pt x="217" y="279"/>
                  </a:lnTo>
                  <a:lnTo>
                    <a:pt x="219" y="275"/>
                  </a:lnTo>
                  <a:lnTo>
                    <a:pt x="226" y="270"/>
                  </a:lnTo>
                  <a:lnTo>
                    <a:pt x="233" y="264"/>
                  </a:lnTo>
                  <a:lnTo>
                    <a:pt x="233" y="264"/>
                  </a:lnTo>
                  <a:lnTo>
                    <a:pt x="318" y="224"/>
                  </a:lnTo>
                  <a:lnTo>
                    <a:pt x="309" y="234"/>
                  </a:lnTo>
                  <a:lnTo>
                    <a:pt x="305" y="241"/>
                  </a:lnTo>
                  <a:lnTo>
                    <a:pt x="304" y="248"/>
                  </a:lnTo>
                  <a:lnTo>
                    <a:pt x="303" y="252"/>
                  </a:lnTo>
                  <a:lnTo>
                    <a:pt x="316" y="252"/>
                  </a:lnTo>
                  <a:lnTo>
                    <a:pt x="327" y="253"/>
                  </a:lnTo>
                  <a:lnTo>
                    <a:pt x="338" y="255"/>
                  </a:lnTo>
                  <a:lnTo>
                    <a:pt x="348" y="258"/>
                  </a:lnTo>
                  <a:lnTo>
                    <a:pt x="358" y="261"/>
                  </a:lnTo>
                  <a:lnTo>
                    <a:pt x="367" y="264"/>
                  </a:lnTo>
                  <a:lnTo>
                    <a:pt x="375" y="269"/>
                  </a:lnTo>
                  <a:lnTo>
                    <a:pt x="383" y="273"/>
                  </a:lnTo>
                  <a:lnTo>
                    <a:pt x="404" y="290"/>
                  </a:lnTo>
                  <a:lnTo>
                    <a:pt x="412" y="298"/>
                  </a:lnTo>
                  <a:lnTo>
                    <a:pt x="412" y="295"/>
                  </a:lnTo>
                  <a:lnTo>
                    <a:pt x="412" y="287"/>
                  </a:lnTo>
                  <a:lnTo>
                    <a:pt x="413" y="274"/>
                  </a:lnTo>
                  <a:lnTo>
                    <a:pt x="416" y="259"/>
                  </a:lnTo>
                  <a:lnTo>
                    <a:pt x="418" y="250"/>
                  </a:lnTo>
                  <a:lnTo>
                    <a:pt x="422" y="242"/>
                  </a:lnTo>
                  <a:lnTo>
                    <a:pt x="426" y="233"/>
                  </a:lnTo>
                  <a:lnTo>
                    <a:pt x="432" y="224"/>
                  </a:lnTo>
                  <a:lnTo>
                    <a:pt x="437" y="215"/>
                  </a:lnTo>
                  <a:lnTo>
                    <a:pt x="445" y="207"/>
                  </a:lnTo>
                  <a:lnTo>
                    <a:pt x="454" y="201"/>
                  </a:lnTo>
                  <a:lnTo>
                    <a:pt x="464" y="194"/>
                  </a:lnTo>
                  <a:lnTo>
                    <a:pt x="458" y="188"/>
                  </a:lnTo>
                  <a:lnTo>
                    <a:pt x="452" y="184"/>
                  </a:lnTo>
                  <a:lnTo>
                    <a:pt x="447" y="183"/>
                  </a:lnTo>
                  <a:lnTo>
                    <a:pt x="443" y="183"/>
                  </a:lnTo>
                  <a:lnTo>
                    <a:pt x="436" y="184"/>
                  </a:lnTo>
                  <a:lnTo>
                    <a:pt x="428" y="185"/>
                  </a:lnTo>
                  <a:lnTo>
                    <a:pt x="428" y="185"/>
                  </a:lnTo>
                  <a:lnTo>
                    <a:pt x="522" y="143"/>
                  </a:lnTo>
                  <a:lnTo>
                    <a:pt x="528" y="143"/>
                  </a:lnTo>
                  <a:lnTo>
                    <a:pt x="537" y="144"/>
                  </a:lnTo>
                  <a:lnTo>
                    <a:pt x="542" y="145"/>
                  </a:lnTo>
                  <a:lnTo>
                    <a:pt x="546" y="146"/>
                  </a:lnTo>
                  <a:lnTo>
                    <a:pt x="551" y="148"/>
                  </a:lnTo>
                  <a:lnTo>
                    <a:pt x="553" y="151"/>
                  </a:lnTo>
                  <a:lnTo>
                    <a:pt x="564" y="151"/>
                  </a:lnTo>
                  <a:lnTo>
                    <a:pt x="573" y="152"/>
                  </a:lnTo>
                  <a:lnTo>
                    <a:pt x="582" y="154"/>
                  </a:lnTo>
                  <a:lnTo>
                    <a:pt x="591" y="157"/>
                  </a:lnTo>
                  <a:lnTo>
                    <a:pt x="597" y="161"/>
                  </a:lnTo>
                  <a:lnTo>
                    <a:pt x="605" y="165"/>
                  </a:lnTo>
                  <a:lnTo>
                    <a:pt x="611" y="171"/>
                  </a:lnTo>
                  <a:lnTo>
                    <a:pt x="616" y="177"/>
                  </a:lnTo>
                  <a:lnTo>
                    <a:pt x="608" y="177"/>
                  </a:lnTo>
                  <a:lnTo>
                    <a:pt x="602" y="178"/>
                  </a:lnTo>
                  <a:lnTo>
                    <a:pt x="595" y="180"/>
                  </a:lnTo>
                  <a:lnTo>
                    <a:pt x="589" y="183"/>
                  </a:lnTo>
                  <a:lnTo>
                    <a:pt x="579" y="188"/>
                  </a:lnTo>
                  <a:lnTo>
                    <a:pt x="572" y="195"/>
                  </a:lnTo>
                  <a:lnTo>
                    <a:pt x="564" y="201"/>
                  </a:lnTo>
                  <a:lnTo>
                    <a:pt x="556" y="205"/>
                  </a:lnTo>
                  <a:lnTo>
                    <a:pt x="552" y="206"/>
                  </a:lnTo>
                  <a:lnTo>
                    <a:pt x="547" y="206"/>
                  </a:lnTo>
                  <a:lnTo>
                    <a:pt x="543" y="205"/>
                  </a:lnTo>
                  <a:lnTo>
                    <a:pt x="537" y="203"/>
                  </a:lnTo>
                  <a:lnTo>
                    <a:pt x="525" y="210"/>
                  </a:lnTo>
                  <a:lnTo>
                    <a:pt x="513" y="217"/>
                  </a:lnTo>
                  <a:lnTo>
                    <a:pt x="503" y="227"/>
                  </a:lnTo>
                  <a:lnTo>
                    <a:pt x="495" y="239"/>
                  </a:lnTo>
                  <a:lnTo>
                    <a:pt x="491" y="244"/>
                  </a:lnTo>
                  <a:lnTo>
                    <a:pt x="488" y="251"/>
                  </a:lnTo>
                  <a:lnTo>
                    <a:pt x="485" y="258"/>
                  </a:lnTo>
                  <a:lnTo>
                    <a:pt x="484" y="264"/>
                  </a:lnTo>
                  <a:lnTo>
                    <a:pt x="483" y="271"/>
                  </a:lnTo>
                  <a:lnTo>
                    <a:pt x="482" y="279"/>
                  </a:lnTo>
                  <a:lnTo>
                    <a:pt x="482" y="285"/>
                  </a:lnTo>
                  <a:lnTo>
                    <a:pt x="482" y="293"/>
                  </a:lnTo>
                  <a:lnTo>
                    <a:pt x="516" y="337"/>
                  </a:lnTo>
                  <a:lnTo>
                    <a:pt x="373" y="399"/>
                  </a:lnTo>
                  <a:close/>
                  <a:moveTo>
                    <a:pt x="547" y="344"/>
                  </a:moveTo>
                  <a:lnTo>
                    <a:pt x="573" y="377"/>
                  </a:lnTo>
                  <a:lnTo>
                    <a:pt x="602" y="412"/>
                  </a:lnTo>
                  <a:lnTo>
                    <a:pt x="607" y="422"/>
                  </a:lnTo>
                  <a:lnTo>
                    <a:pt x="614" y="433"/>
                  </a:lnTo>
                  <a:lnTo>
                    <a:pt x="618" y="443"/>
                  </a:lnTo>
                  <a:lnTo>
                    <a:pt x="623" y="454"/>
                  </a:lnTo>
                  <a:lnTo>
                    <a:pt x="626" y="464"/>
                  </a:lnTo>
                  <a:lnTo>
                    <a:pt x="628" y="475"/>
                  </a:lnTo>
                  <a:lnTo>
                    <a:pt x="628" y="487"/>
                  </a:lnTo>
                  <a:lnTo>
                    <a:pt x="628" y="498"/>
                  </a:lnTo>
                  <a:lnTo>
                    <a:pt x="626" y="513"/>
                  </a:lnTo>
                  <a:lnTo>
                    <a:pt x="623" y="525"/>
                  </a:lnTo>
                  <a:lnTo>
                    <a:pt x="619" y="536"/>
                  </a:lnTo>
                  <a:lnTo>
                    <a:pt x="615" y="546"/>
                  </a:lnTo>
                  <a:lnTo>
                    <a:pt x="611" y="554"/>
                  </a:lnTo>
                  <a:lnTo>
                    <a:pt x="606" y="562"/>
                  </a:lnTo>
                  <a:lnTo>
                    <a:pt x="601" y="568"/>
                  </a:lnTo>
                  <a:lnTo>
                    <a:pt x="596" y="575"/>
                  </a:lnTo>
                  <a:lnTo>
                    <a:pt x="585" y="586"/>
                  </a:lnTo>
                  <a:lnTo>
                    <a:pt x="574" y="597"/>
                  </a:lnTo>
                  <a:lnTo>
                    <a:pt x="568" y="604"/>
                  </a:lnTo>
                  <a:lnTo>
                    <a:pt x="563" y="611"/>
                  </a:lnTo>
                  <a:lnTo>
                    <a:pt x="558" y="619"/>
                  </a:lnTo>
                  <a:lnTo>
                    <a:pt x="554" y="628"/>
                  </a:lnTo>
                  <a:lnTo>
                    <a:pt x="543" y="623"/>
                  </a:lnTo>
                  <a:lnTo>
                    <a:pt x="533" y="621"/>
                  </a:lnTo>
                  <a:lnTo>
                    <a:pt x="523" y="620"/>
                  </a:lnTo>
                  <a:lnTo>
                    <a:pt x="514" y="619"/>
                  </a:lnTo>
                  <a:lnTo>
                    <a:pt x="496" y="619"/>
                  </a:lnTo>
                  <a:lnTo>
                    <a:pt x="481" y="619"/>
                  </a:lnTo>
                  <a:lnTo>
                    <a:pt x="472" y="619"/>
                  </a:lnTo>
                  <a:lnTo>
                    <a:pt x="464" y="619"/>
                  </a:lnTo>
                  <a:lnTo>
                    <a:pt x="456" y="617"/>
                  </a:lnTo>
                  <a:lnTo>
                    <a:pt x="447" y="615"/>
                  </a:lnTo>
                  <a:lnTo>
                    <a:pt x="438" y="612"/>
                  </a:lnTo>
                  <a:lnTo>
                    <a:pt x="429" y="607"/>
                  </a:lnTo>
                  <a:lnTo>
                    <a:pt x="419" y="602"/>
                  </a:lnTo>
                  <a:lnTo>
                    <a:pt x="409" y="594"/>
                  </a:lnTo>
                  <a:lnTo>
                    <a:pt x="401" y="586"/>
                  </a:lnTo>
                  <a:lnTo>
                    <a:pt x="392" y="576"/>
                  </a:lnTo>
                  <a:lnTo>
                    <a:pt x="385" y="567"/>
                  </a:lnTo>
                  <a:lnTo>
                    <a:pt x="379" y="557"/>
                  </a:lnTo>
                  <a:lnTo>
                    <a:pt x="375" y="546"/>
                  </a:lnTo>
                  <a:lnTo>
                    <a:pt x="372" y="535"/>
                  </a:lnTo>
                  <a:lnTo>
                    <a:pt x="368" y="524"/>
                  </a:lnTo>
                  <a:lnTo>
                    <a:pt x="366" y="513"/>
                  </a:lnTo>
                  <a:lnTo>
                    <a:pt x="363" y="489"/>
                  </a:lnTo>
                  <a:lnTo>
                    <a:pt x="361" y="466"/>
                  </a:lnTo>
                  <a:lnTo>
                    <a:pt x="357" y="443"/>
                  </a:lnTo>
                  <a:lnTo>
                    <a:pt x="352" y="420"/>
                  </a:lnTo>
                  <a:lnTo>
                    <a:pt x="547" y="344"/>
                  </a:lnTo>
                  <a:close/>
                  <a:moveTo>
                    <a:pt x="186" y="415"/>
                  </a:moveTo>
                  <a:lnTo>
                    <a:pt x="186" y="426"/>
                  </a:lnTo>
                  <a:lnTo>
                    <a:pt x="186" y="437"/>
                  </a:lnTo>
                  <a:lnTo>
                    <a:pt x="188" y="449"/>
                  </a:lnTo>
                  <a:lnTo>
                    <a:pt x="190" y="461"/>
                  </a:lnTo>
                  <a:lnTo>
                    <a:pt x="194" y="474"/>
                  </a:lnTo>
                  <a:lnTo>
                    <a:pt x="197" y="485"/>
                  </a:lnTo>
                  <a:lnTo>
                    <a:pt x="203" y="497"/>
                  </a:lnTo>
                  <a:lnTo>
                    <a:pt x="208" y="507"/>
                  </a:lnTo>
                  <a:lnTo>
                    <a:pt x="216" y="517"/>
                  </a:lnTo>
                  <a:lnTo>
                    <a:pt x="224" y="526"/>
                  </a:lnTo>
                  <a:lnTo>
                    <a:pt x="234" y="534"/>
                  </a:lnTo>
                  <a:lnTo>
                    <a:pt x="245" y="541"/>
                  </a:lnTo>
                  <a:lnTo>
                    <a:pt x="257" y="546"/>
                  </a:lnTo>
                  <a:lnTo>
                    <a:pt x="270" y="548"/>
                  </a:lnTo>
                  <a:lnTo>
                    <a:pt x="285" y="550"/>
                  </a:lnTo>
                  <a:lnTo>
                    <a:pt x="302" y="550"/>
                  </a:lnTo>
                  <a:lnTo>
                    <a:pt x="316" y="539"/>
                  </a:lnTo>
                  <a:lnTo>
                    <a:pt x="329" y="527"/>
                  </a:lnTo>
                  <a:lnTo>
                    <a:pt x="336" y="521"/>
                  </a:lnTo>
                  <a:lnTo>
                    <a:pt x="340" y="514"/>
                  </a:lnTo>
                  <a:lnTo>
                    <a:pt x="346" y="506"/>
                  </a:lnTo>
                  <a:lnTo>
                    <a:pt x="349" y="497"/>
                  </a:lnTo>
                  <a:lnTo>
                    <a:pt x="356" y="512"/>
                  </a:lnTo>
                  <a:lnTo>
                    <a:pt x="356" y="524"/>
                  </a:lnTo>
                  <a:lnTo>
                    <a:pt x="357" y="536"/>
                  </a:lnTo>
                  <a:lnTo>
                    <a:pt x="361" y="548"/>
                  </a:lnTo>
                  <a:lnTo>
                    <a:pt x="365" y="561"/>
                  </a:lnTo>
                  <a:lnTo>
                    <a:pt x="371" y="572"/>
                  </a:lnTo>
                  <a:lnTo>
                    <a:pt x="377" y="583"/>
                  </a:lnTo>
                  <a:lnTo>
                    <a:pt x="386" y="593"/>
                  </a:lnTo>
                  <a:lnTo>
                    <a:pt x="396" y="601"/>
                  </a:lnTo>
                  <a:lnTo>
                    <a:pt x="408" y="609"/>
                  </a:lnTo>
                  <a:lnTo>
                    <a:pt x="419" y="615"/>
                  </a:lnTo>
                  <a:lnTo>
                    <a:pt x="429" y="621"/>
                  </a:lnTo>
                  <a:lnTo>
                    <a:pt x="439" y="624"/>
                  </a:lnTo>
                  <a:lnTo>
                    <a:pt x="448" y="628"/>
                  </a:lnTo>
                  <a:lnTo>
                    <a:pt x="456" y="630"/>
                  </a:lnTo>
                  <a:lnTo>
                    <a:pt x="464" y="631"/>
                  </a:lnTo>
                  <a:lnTo>
                    <a:pt x="473" y="632"/>
                  </a:lnTo>
                  <a:lnTo>
                    <a:pt x="471" y="642"/>
                  </a:lnTo>
                  <a:lnTo>
                    <a:pt x="467" y="653"/>
                  </a:lnTo>
                  <a:lnTo>
                    <a:pt x="463" y="663"/>
                  </a:lnTo>
                  <a:lnTo>
                    <a:pt x="457" y="673"/>
                  </a:lnTo>
                  <a:lnTo>
                    <a:pt x="448" y="669"/>
                  </a:lnTo>
                  <a:lnTo>
                    <a:pt x="439" y="664"/>
                  </a:lnTo>
                  <a:lnTo>
                    <a:pt x="431" y="661"/>
                  </a:lnTo>
                  <a:lnTo>
                    <a:pt x="422" y="658"/>
                  </a:lnTo>
                  <a:lnTo>
                    <a:pt x="413" y="656"/>
                  </a:lnTo>
                  <a:lnTo>
                    <a:pt x="405" y="655"/>
                  </a:lnTo>
                  <a:lnTo>
                    <a:pt x="396" y="654"/>
                  </a:lnTo>
                  <a:lnTo>
                    <a:pt x="388" y="655"/>
                  </a:lnTo>
                  <a:lnTo>
                    <a:pt x="381" y="656"/>
                  </a:lnTo>
                  <a:lnTo>
                    <a:pt x="372" y="658"/>
                  </a:lnTo>
                  <a:lnTo>
                    <a:pt x="364" y="661"/>
                  </a:lnTo>
                  <a:lnTo>
                    <a:pt x="356" y="663"/>
                  </a:lnTo>
                  <a:lnTo>
                    <a:pt x="348" y="668"/>
                  </a:lnTo>
                  <a:lnTo>
                    <a:pt x="342" y="672"/>
                  </a:lnTo>
                  <a:lnTo>
                    <a:pt x="334" y="678"/>
                  </a:lnTo>
                  <a:lnTo>
                    <a:pt x="326" y="684"/>
                  </a:lnTo>
                  <a:lnTo>
                    <a:pt x="316" y="683"/>
                  </a:lnTo>
                  <a:lnTo>
                    <a:pt x="305" y="683"/>
                  </a:lnTo>
                  <a:lnTo>
                    <a:pt x="294" y="683"/>
                  </a:lnTo>
                  <a:lnTo>
                    <a:pt x="284" y="683"/>
                  </a:lnTo>
                  <a:lnTo>
                    <a:pt x="284" y="683"/>
                  </a:lnTo>
                  <a:lnTo>
                    <a:pt x="315" y="592"/>
                  </a:lnTo>
                  <a:lnTo>
                    <a:pt x="256" y="682"/>
                  </a:lnTo>
                  <a:lnTo>
                    <a:pt x="245" y="678"/>
                  </a:lnTo>
                  <a:lnTo>
                    <a:pt x="235" y="674"/>
                  </a:lnTo>
                  <a:lnTo>
                    <a:pt x="224" y="671"/>
                  </a:lnTo>
                  <a:lnTo>
                    <a:pt x="214" y="667"/>
                  </a:lnTo>
                  <a:lnTo>
                    <a:pt x="258" y="591"/>
                  </a:lnTo>
                  <a:lnTo>
                    <a:pt x="186" y="659"/>
                  </a:lnTo>
                  <a:lnTo>
                    <a:pt x="176" y="653"/>
                  </a:lnTo>
                  <a:lnTo>
                    <a:pt x="166" y="649"/>
                  </a:lnTo>
                  <a:lnTo>
                    <a:pt x="157" y="642"/>
                  </a:lnTo>
                  <a:lnTo>
                    <a:pt x="147" y="636"/>
                  </a:lnTo>
                  <a:lnTo>
                    <a:pt x="216" y="575"/>
                  </a:lnTo>
                  <a:lnTo>
                    <a:pt x="127" y="622"/>
                  </a:lnTo>
                  <a:lnTo>
                    <a:pt x="115" y="612"/>
                  </a:lnTo>
                  <a:lnTo>
                    <a:pt x="103" y="603"/>
                  </a:lnTo>
                  <a:lnTo>
                    <a:pt x="90" y="593"/>
                  </a:lnTo>
                  <a:lnTo>
                    <a:pt x="78" y="585"/>
                  </a:lnTo>
                  <a:lnTo>
                    <a:pt x="182" y="545"/>
                  </a:lnTo>
                  <a:lnTo>
                    <a:pt x="58" y="556"/>
                  </a:lnTo>
                  <a:lnTo>
                    <a:pt x="54" y="551"/>
                  </a:lnTo>
                  <a:lnTo>
                    <a:pt x="51" y="546"/>
                  </a:lnTo>
                  <a:lnTo>
                    <a:pt x="50" y="544"/>
                  </a:lnTo>
                  <a:lnTo>
                    <a:pt x="48" y="543"/>
                  </a:lnTo>
                  <a:lnTo>
                    <a:pt x="47" y="542"/>
                  </a:lnTo>
                  <a:lnTo>
                    <a:pt x="44" y="542"/>
                  </a:lnTo>
                  <a:lnTo>
                    <a:pt x="40" y="531"/>
                  </a:lnTo>
                  <a:lnTo>
                    <a:pt x="38" y="518"/>
                  </a:lnTo>
                  <a:lnTo>
                    <a:pt x="35" y="507"/>
                  </a:lnTo>
                  <a:lnTo>
                    <a:pt x="31" y="495"/>
                  </a:lnTo>
                  <a:lnTo>
                    <a:pt x="169" y="499"/>
                  </a:lnTo>
                  <a:lnTo>
                    <a:pt x="18" y="467"/>
                  </a:lnTo>
                  <a:lnTo>
                    <a:pt x="17" y="454"/>
                  </a:lnTo>
                  <a:lnTo>
                    <a:pt x="15" y="441"/>
                  </a:lnTo>
                  <a:lnTo>
                    <a:pt x="14" y="429"/>
                  </a:lnTo>
                  <a:lnTo>
                    <a:pt x="13" y="417"/>
                  </a:lnTo>
                  <a:lnTo>
                    <a:pt x="139" y="449"/>
                  </a:lnTo>
                  <a:lnTo>
                    <a:pt x="6" y="389"/>
                  </a:lnTo>
                  <a:lnTo>
                    <a:pt x="3" y="365"/>
                  </a:lnTo>
                  <a:lnTo>
                    <a:pt x="1" y="346"/>
                  </a:lnTo>
                  <a:lnTo>
                    <a:pt x="0" y="333"/>
                  </a:lnTo>
                  <a:lnTo>
                    <a:pt x="0" y="329"/>
                  </a:lnTo>
                  <a:lnTo>
                    <a:pt x="186" y="415"/>
                  </a:lnTo>
                  <a:close/>
                  <a:moveTo>
                    <a:pt x="227" y="688"/>
                  </a:moveTo>
                  <a:lnTo>
                    <a:pt x="219" y="706"/>
                  </a:lnTo>
                  <a:lnTo>
                    <a:pt x="227" y="688"/>
                  </a:lnTo>
                  <a:close/>
                  <a:moveTo>
                    <a:pt x="730" y="28"/>
                  </a:moveTo>
                  <a:lnTo>
                    <a:pt x="742" y="38"/>
                  </a:lnTo>
                  <a:lnTo>
                    <a:pt x="752" y="48"/>
                  </a:lnTo>
                  <a:lnTo>
                    <a:pt x="762" y="60"/>
                  </a:lnTo>
                  <a:lnTo>
                    <a:pt x="771" y="71"/>
                  </a:lnTo>
                  <a:lnTo>
                    <a:pt x="717" y="209"/>
                  </a:lnTo>
                  <a:lnTo>
                    <a:pt x="792" y="94"/>
                  </a:lnTo>
                  <a:lnTo>
                    <a:pt x="797" y="105"/>
                  </a:lnTo>
                  <a:lnTo>
                    <a:pt x="803" y="116"/>
                  </a:lnTo>
                  <a:lnTo>
                    <a:pt x="811" y="127"/>
                  </a:lnTo>
                  <a:lnTo>
                    <a:pt x="818" y="137"/>
                  </a:lnTo>
                  <a:lnTo>
                    <a:pt x="737" y="265"/>
                  </a:lnTo>
                  <a:lnTo>
                    <a:pt x="832" y="176"/>
                  </a:lnTo>
                  <a:lnTo>
                    <a:pt x="835" y="183"/>
                  </a:lnTo>
                  <a:lnTo>
                    <a:pt x="838" y="191"/>
                  </a:lnTo>
                  <a:lnTo>
                    <a:pt x="841" y="201"/>
                  </a:lnTo>
                  <a:lnTo>
                    <a:pt x="844" y="212"/>
                  </a:lnTo>
                  <a:lnTo>
                    <a:pt x="848" y="219"/>
                  </a:lnTo>
                  <a:lnTo>
                    <a:pt x="852" y="226"/>
                  </a:lnTo>
                  <a:lnTo>
                    <a:pt x="757" y="308"/>
                  </a:lnTo>
                  <a:lnTo>
                    <a:pt x="851" y="261"/>
                  </a:lnTo>
                  <a:lnTo>
                    <a:pt x="852" y="270"/>
                  </a:lnTo>
                  <a:lnTo>
                    <a:pt x="853" y="278"/>
                  </a:lnTo>
                  <a:lnTo>
                    <a:pt x="853" y="285"/>
                  </a:lnTo>
                  <a:lnTo>
                    <a:pt x="852" y="293"/>
                  </a:lnTo>
                  <a:lnTo>
                    <a:pt x="850" y="309"/>
                  </a:lnTo>
                  <a:lnTo>
                    <a:pt x="848" y="324"/>
                  </a:lnTo>
                  <a:lnTo>
                    <a:pt x="748" y="350"/>
                  </a:lnTo>
                  <a:lnTo>
                    <a:pt x="841" y="346"/>
                  </a:lnTo>
                  <a:lnTo>
                    <a:pt x="840" y="358"/>
                  </a:lnTo>
                  <a:lnTo>
                    <a:pt x="836" y="369"/>
                  </a:lnTo>
                  <a:lnTo>
                    <a:pt x="834" y="380"/>
                  </a:lnTo>
                  <a:lnTo>
                    <a:pt x="833" y="391"/>
                  </a:lnTo>
                  <a:lnTo>
                    <a:pt x="733" y="396"/>
                  </a:lnTo>
                  <a:lnTo>
                    <a:pt x="817" y="419"/>
                  </a:lnTo>
                  <a:lnTo>
                    <a:pt x="813" y="427"/>
                  </a:lnTo>
                  <a:lnTo>
                    <a:pt x="808" y="436"/>
                  </a:lnTo>
                  <a:lnTo>
                    <a:pt x="804" y="446"/>
                  </a:lnTo>
                  <a:lnTo>
                    <a:pt x="803" y="454"/>
                  </a:lnTo>
                  <a:lnTo>
                    <a:pt x="686" y="437"/>
                  </a:lnTo>
                  <a:lnTo>
                    <a:pt x="781" y="482"/>
                  </a:lnTo>
                  <a:lnTo>
                    <a:pt x="775" y="492"/>
                  </a:lnTo>
                  <a:lnTo>
                    <a:pt x="768" y="499"/>
                  </a:lnTo>
                  <a:lnTo>
                    <a:pt x="761" y="507"/>
                  </a:lnTo>
                  <a:lnTo>
                    <a:pt x="751" y="516"/>
                  </a:lnTo>
                  <a:lnTo>
                    <a:pt x="742" y="516"/>
                  </a:lnTo>
                  <a:lnTo>
                    <a:pt x="732" y="517"/>
                  </a:lnTo>
                  <a:lnTo>
                    <a:pt x="723" y="518"/>
                  </a:lnTo>
                  <a:lnTo>
                    <a:pt x="715" y="521"/>
                  </a:lnTo>
                  <a:lnTo>
                    <a:pt x="706" y="524"/>
                  </a:lnTo>
                  <a:lnTo>
                    <a:pt x="700" y="527"/>
                  </a:lnTo>
                  <a:lnTo>
                    <a:pt x="692" y="532"/>
                  </a:lnTo>
                  <a:lnTo>
                    <a:pt x="685" y="537"/>
                  </a:lnTo>
                  <a:lnTo>
                    <a:pt x="680" y="543"/>
                  </a:lnTo>
                  <a:lnTo>
                    <a:pt x="674" y="550"/>
                  </a:lnTo>
                  <a:lnTo>
                    <a:pt x="670" y="556"/>
                  </a:lnTo>
                  <a:lnTo>
                    <a:pt x="665" y="564"/>
                  </a:lnTo>
                  <a:lnTo>
                    <a:pt x="661" y="573"/>
                  </a:lnTo>
                  <a:lnTo>
                    <a:pt x="657" y="582"/>
                  </a:lnTo>
                  <a:lnTo>
                    <a:pt x="655" y="592"/>
                  </a:lnTo>
                  <a:lnTo>
                    <a:pt x="653" y="602"/>
                  </a:lnTo>
                  <a:lnTo>
                    <a:pt x="638" y="596"/>
                  </a:lnTo>
                  <a:lnTo>
                    <a:pt x="627" y="591"/>
                  </a:lnTo>
                  <a:lnTo>
                    <a:pt x="618" y="585"/>
                  </a:lnTo>
                  <a:lnTo>
                    <a:pt x="612" y="580"/>
                  </a:lnTo>
                  <a:lnTo>
                    <a:pt x="616" y="574"/>
                  </a:lnTo>
                  <a:lnTo>
                    <a:pt x="622" y="566"/>
                  </a:lnTo>
                  <a:lnTo>
                    <a:pt x="625" y="558"/>
                  </a:lnTo>
                  <a:lnTo>
                    <a:pt x="630" y="548"/>
                  </a:lnTo>
                  <a:lnTo>
                    <a:pt x="636" y="526"/>
                  </a:lnTo>
                  <a:lnTo>
                    <a:pt x="642" y="499"/>
                  </a:lnTo>
                  <a:lnTo>
                    <a:pt x="642" y="493"/>
                  </a:lnTo>
                  <a:lnTo>
                    <a:pt x="641" y="486"/>
                  </a:lnTo>
                  <a:lnTo>
                    <a:pt x="640" y="479"/>
                  </a:lnTo>
                  <a:lnTo>
                    <a:pt x="637" y="473"/>
                  </a:lnTo>
                  <a:lnTo>
                    <a:pt x="632" y="459"/>
                  </a:lnTo>
                  <a:lnTo>
                    <a:pt x="626" y="447"/>
                  </a:lnTo>
                  <a:lnTo>
                    <a:pt x="619" y="435"/>
                  </a:lnTo>
                  <a:lnTo>
                    <a:pt x="614" y="424"/>
                  </a:lnTo>
                  <a:lnTo>
                    <a:pt x="611" y="415"/>
                  </a:lnTo>
                  <a:lnTo>
                    <a:pt x="609" y="406"/>
                  </a:lnTo>
                  <a:lnTo>
                    <a:pt x="603" y="399"/>
                  </a:lnTo>
                  <a:lnTo>
                    <a:pt x="623" y="399"/>
                  </a:lnTo>
                  <a:lnTo>
                    <a:pt x="641" y="400"/>
                  </a:lnTo>
                  <a:lnTo>
                    <a:pt x="657" y="400"/>
                  </a:lnTo>
                  <a:lnTo>
                    <a:pt x="673" y="401"/>
                  </a:lnTo>
                  <a:lnTo>
                    <a:pt x="683" y="390"/>
                  </a:lnTo>
                  <a:lnTo>
                    <a:pt x="692" y="379"/>
                  </a:lnTo>
                  <a:lnTo>
                    <a:pt x="698" y="368"/>
                  </a:lnTo>
                  <a:lnTo>
                    <a:pt x="703" y="356"/>
                  </a:lnTo>
                  <a:lnTo>
                    <a:pt x="706" y="343"/>
                  </a:lnTo>
                  <a:lnTo>
                    <a:pt x="708" y="332"/>
                  </a:lnTo>
                  <a:lnTo>
                    <a:pt x="708" y="320"/>
                  </a:lnTo>
                  <a:lnTo>
                    <a:pt x="707" y="308"/>
                  </a:lnTo>
                  <a:lnTo>
                    <a:pt x="705" y="295"/>
                  </a:lnTo>
                  <a:lnTo>
                    <a:pt x="702" y="283"/>
                  </a:lnTo>
                  <a:lnTo>
                    <a:pt x="696" y="272"/>
                  </a:lnTo>
                  <a:lnTo>
                    <a:pt x="691" y="261"/>
                  </a:lnTo>
                  <a:lnTo>
                    <a:pt x="684" y="250"/>
                  </a:lnTo>
                  <a:lnTo>
                    <a:pt x="676" y="240"/>
                  </a:lnTo>
                  <a:lnTo>
                    <a:pt x="667" y="230"/>
                  </a:lnTo>
                  <a:lnTo>
                    <a:pt x="657" y="221"/>
                  </a:lnTo>
                  <a:lnTo>
                    <a:pt x="730" y="28"/>
                  </a:lnTo>
                  <a:close/>
                  <a:moveTo>
                    <a:pt x="458" y="147"/>
                  </a:moveTo>
                  <a:lnTo>
                    <a:pt x="446" y="137"/>
                  </a:lnTo>
                  <a:lnTo>
                    <a:pt x="438" y="127"/>
                  </a:lnTo>
                  <a:lnTo>
                    <a:pt x="432" y="119"/>
                  </a:lnTo>
                  <a:lnTo>
                    <a:pt x="427" y="112"/>
                  </a:lnTo>
                  <a:lnTo>
                    <a:pt x="425" y="105"/>
                  </a:lnTo>
                  <a:lnTo>
                    <a:pt x="424" y="98"/>
                  </a:lnTo>
                  <a:lnTo>
                    <a:pt x="425" y="93"/>
                  </a:lnTo>
                  <a:lnTo>
                    <a:pt x="426" y="87"/>
                  </a:lnTo>
                  <a:lnTo>
                    <a:pt x="432" y="78"/>
                  </a:lnTo>
                  <a:lnTo>
                    <a:pt x="438" y="70"/>
                  </a:lnTo>
                  <a:lnTo>
                    <a:pt x="442" y="67"/>
                  </a:lnTo>
                  <a:lnTo>
                    <a:pt x="444" y="63"/>
                  </a:lnTo>
                  <a:lnTo>
                    <a:pt x="446" y="59"/>
                  </a:lnTo>
                  <a:lnTo>
                    <a:pt x="447" y="56"/>
                  </a:lnTo>
                  <a:lnTo>
                    <a:pt x="471" y="59"/>
                  </a:lnTo>
                  <a:lnTo>
                    <a:pt x="491" y="63"/>
                  </a:lnTo>
                  <a:lnTo>
                    <a:pt x="495" y="65"/>
                  </a:lnTo>
                  <a:lnTo>
                    <a:pt x="498" y="68"/>
                  </a:lnTo>
                  <a:lnTo>
                    <a:pt x="502" y="74"/>
                  </a:lnTo>
                  <a:lnTo>
                    <a:pt x="504" y="80"/>
                  </a:lnTo>
                  <a:lnTo>
                    <a:pt x="506" y="88"/>
                  </a:lnTo>
                  <a:lnTo>
                    <a:pt x="507" y="99"/>
                  </a:lnTo>
                  <a:lnTo>
                    <a:pt x="508" y="113"/>
                  </a:lnTo>
                  <a:lnTo>
                    <a:pt x="508" y="128"/>
                  </a:lnTo>
                  <a:lnTo>
                    <a:pt x="458" y="147"/>
                  </a:lnTo>
                  <a:close/>
                  <a:moveTo>
                    <a:pt x="307" y="129"/>
                  </a:moveTo>
                  <a:lnTo>
                    <a:pt x="289" y="115"/>
                  </a:lnTo>
                  <a:lnTo>
                    <a:pt x="276" y="102"/>
                  </a:lnTo>
                  <a:lnTo>
                    <a:pt x="266" y="89"/>
                  </a:lnTo>
                  <a:lnTo>
                    <a:pt x="259" y="78"/>
                  </a:lnTo>
                  <a:lnTo>
                    <a:pt x="255" y="68"/>
                  </a:lnTo>
                  <a:lnTo>
                    <a:pt x="254" y="59"/>
                  </a:lnTo>
                  <a:lnTo>
                    <a:pt x="254" y="50"/>
                  </a:lnTo>
                  <a:lnTo>
                    <a:pt x="256" y="43"/>
                  </a:lnTo>
                  <a:lnTo>
                    <a:pt x="259" y="36"/>
                  </a:lnTo>
                  <a:lnTo>
                    <a:pt x="264" y="29"/>
                  </a:lnTo>
                  <a:lnTo>
                    <a:pt x="269" y="24"/>
                  </a:lnTo>
                  <a:lnTo>
                    <a:pt x="274" y="19"/>
                  </a:lnTo>
                  <a:lnTo>
                    <a:pt x="284" y="9"/>
                  </a:lnTo>
                  <a:lnTo>
                    <a:pt x="289" y="1"/>
                  </a:lnTo>
                  <a:lnTo>
                    <a:pt x="295" y="2"/>
                  </a:lnTo>
                  <a:lnTo>
                    <a:pt x="302" y="2"/>
                  </a:lnTo>
                  <a:lnTo>
                    <a:pt x="308" y="2"/>
                  </a:lnTo>
                  <a:lnTo>
                    <a:pt x="316" y="1"/>
                  </a:lnTo>
                  <a:lnTo>
                    <a:pt x="324" y="1"/>
                  </a:lnTo>
                  <a:lnTo>
                    <a:pt x="330" y="0"/>
                  </a:lnTo>
                  <a:lnTo>
                    <a:pt x="338" y="1"/>
                  </a:lnTo>
                  <a:lnTo>
                    <a:pt x="346" y="2"/>
                  </a:lnTo>
                  <a:lnTo>
                    <a:pt x="353" y="6"/>
                  </a:lnTo>
                  <a:lnTo>
                    <a:pt x="359" y="10"/>
                  </a:lnTo>
                  <a:lnTo>
                    <a:pt x="365" y="17"/>
                  </a:lnTo>
                  <a:lnTo>
                    <a:pt x="371" y="26"/>
                  </a:lnTo>
                  <a:lnTo>
                    <a:pt x="375" y="38"/>
                  </a:lnTo>
                  <a:lnTo>
                    <a:pt x="378" y="54"/>
                  </a:lnTo>
                  <a:lnTo>
                    <a:pt x="381" y="73"/>
                  </a:lnTo>
                  <a:lnTo>
                    <a:pt x="382" y="96"/>
                  </a:lnTo>
                  <a:lnTo>
                    <a:pt x="307" y="12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23" name="Freeform 118"/>
            <p:cNvSpPr>
              <a:spLocks/>
            </p:cNvSpPr>
            <p:nvPr/>
          </p:nvSpPr>
          <p:spPr bwMode="auto">
            <a:xfrm>
              <a:off x="269" y="2778"/>
              <a:ext cx="28" cy="36"/>
            </a:xfrm>
            <a:custGeom>
              <a:avLst/>
              <a:gdLst>
                <a:gd name="T0" fmla="*/ 100 w 252"/>
                <a:gd name="T1" fmla="*/ 0 h 330"/>
                <a:gd name="T2" fmla="*/ 125 w 252"/>
                <a:gd name="T3" fmla="*/ 4 h 330"/>
                <a:gd name="T4" fmla="*/ 149 w 252"/>
                <a:gd name="T5" fmla="*/ 16 h 330"/>
                <a:gd name="T6" fmla="*/ 173 w 252"/>
                <a:gd name="T7" fmla="*/ 31 h 330"/>
                <a:gd name="T8" fmla="*/ 194 w 252"/>
                <a:gd name="T9" fmla="*/ 52 h 330"/>
                <a:gd name="T10" fmla="*/ 213 w 252"/>
                <a:gd name="T11" fmla="*/ 77 h 330"/>
                <a:gd name="T12" fmla="*/ 229 w 252"/>
                <a:gd name="T13" fmla="*/ 106 h 330"/>
                <a:gd name="T14" fmla="*/ 242 w 252"/>
                <a:gd name="T15" fmla="*/ 137 h 330"/>
                <a:gd name="T16" fmla="*/ 248 w 252"/>
                <a:gd name="T17" fmla="*/ 172 h 330"/>
                <a:gd name="T18" fmla="*/ 252 w 252"/>
                <a:gd name="T19" fmla="*/ 204 h 330"/>
                <a:gd name="T20" fmla="*/ 249 w 252"/>
                <a:gd name="T21" fmla="*/ 234 h 330"/>
                <a:gd name="T22" fmla="*/ 242 w 252"/>
                <a:gd name="T23" fmla="*/ 262 h 330"/>
                <a:gd name="T24" fmla="*/ 231 w 252"/>
                <a:gd name="T25" fmla="*/ 285 h 330"/>
                <a:gd name="T26" fmla="*/ 216 w 252"/>
                <a:gd name="T27" fmla="*/ 304 h 330"/>
                <a:gd name="T28" fmla="*/ 197 w 252"/>
                <a:gd name="T29" fmla="*/ 319 h 330"/>
                <a:gd name="T30" fmla="*/ 175 w 252"/>
                <a:gd name="T31" fmla="*/ 328 h 330"/>
                <a:gd name="T32" fmla="*/ 151 w 252"/>
                <a:gd name="T33" fmla="*/ 330 h 330"/>
                <a:gd name="T34" fmla="*/ 126 w 252"/>
                <a:gd name="T35" fmla="*/ 325 h 330"/>
                <a:gd name="T36" fmla="*/ 102 w 252"/>
                <a:gd name="T37" fmla="*/ 315 h 330"/>
                <a:gd name="T38" fmla="*/ 78 w 252"/>
                <a:gd name="T39" fmla="*/ 299 h 330"/>
                <a:gd name="T40" fmla="*/ 57 w 252"/>
                <a:gd name="T41" fmla="*/ 279 h 330"/>
                <a:gd name="T42" fmla="*/ 38 w 252"/>
                <a:gd name="T43" fmla="*/ 253 h 330"/>
                <a:gd name="T44" fmla="*/ 23 w 252"/>
                <a:gd name="T45" fmla="*/ 224 h 330"/>
                <a:gd name="T46" fmla="*/ 10 w 252"/>
                <a:gd name="T47" fmla="*/ 193 h 330"/>
                <a:gd name="T48" fmla="*/ 3 w 252"/>
                <a:gd name="T49" fmla="*/ 159 h 330"/>
                <a:gd name="T50" fmla="*/ 0 w 252"/>
                <a:gd name="T51" fmla="*/ 126 h 330"/>
                <a:gd name="T52" fmla="*/ 3 w 252"/>
                <a:gd name="T53" fmla="*/ 96 h 330"/>
                <a:gd name="T54" fmla="*/ 9 w 252"/>
                <a:gd name="T55" fmla="*/ 69 h 330"/>
                <a:gd name="T56" fmla="*/ 20 w 252"/>
                <a:gd name="T57" fmla="*/ 45 h 330"/>
                <a:gd name="T58" fmla="*/ 36 w 252"/>
                <a:gd name="T59" fmla="*/ 26 h 330"/>
                <a:gd name="T60" fmla="*/ 54 w 252"/>
                <a:gd name="T61" fmla="*/ 11 h 330"/>
                <a:gd name="T62" fmla="*/ 76 w 252"/>
                <a:gd name="T63" fmla="*/ 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2" h="330">
                  <a:moveTo>
                    <a:pt x="88" y="0"/>
                  </a:moveTo>
                  <a:lnTo>
                    <a:pt x="100" y="0"/>
                  </a:lnTo>
                  <a:lnTo>
                    <a:pt x="113" y="1"/>
                  </a:lnTo>
                  <a:lnTo>
                    <a:pt x="125" y="4"/>
                  </a:lnTo>
                  <a:lnTo>
                    <a:pt x="138" y="9"/>
                  </a:lnTo>
                  <a:lnTo>
                    <a:pt x="149" y="16"/>
                  </a:lnTo>
                  <a:lnTo>
                    <a:pt x="162" y="22"/>
                  </a:lnTo>
                  <a:lnTo>
                    <a:pt x="173" y="31"/>
                  </a:lnTo>
                  <a:lnTo>
                    <a:pt x="184" y="41"/>
                  </a:lnTo>
                  <a:lnTo>
                    <a:pt x="194" y="52"/>
                  </a:lnTo>
                  <a:lnTo>
                    <a:pt x="204" y="63"/>
                  </a:lnTo>
                  <a:lnTo>
                    <a:pt x="213" y="77"/>
                  </a:lnTo>
                  <a:lnTo>
                    <a:pt x="222" y="91"/>
                  </a:lnTo>
                  <a:lnTo>
                    <a:pt x="229" y="106"/>
                  </a:lnTo>
                  <a:lnTo>
                    <a:pt x="236" y="121"/>
                  </a:lnTo>
                  <a:lnTo>
                    <a:pt x="242" y="137"/>
                  </a:lnTo>
                  <a:lnTo>
                    <a:pt x="246" y="154"/>
                  </a:lnTo>
                  <a:lnTo>
                    <a:pt x="248" y="172"/>
                  </a:lnTo>
                  <a:lnTo>
                    <a:pt x="251" y="187"/>
                  </a:lnTo>
                  <a:lnTo>
                    <a:pt x="252" y="204"/>
                  </a:lnTo>
                  <a:lnTo>
                    <a:pt x="251" y="219"/>
                  </a:lnTo>
                  <a:lnTo>
                    <a:pt x="249" y="234"/>
                  </a:lnTo>
                  <a:lnTo>
                    <a:pt x="246" y="248"/>
                  </a:lnTo>
                  <a:lnTo>
                    <a:pt x="242" y="262"/>
                  </a:lnTo>
                  <a:lnTo>
                    <a:pt x="237" y="274"/>
                  </a:lnTo>
                  <a:lnTo>
                    <a:pt x="231" y="285"/>
                  </a:lnTo>
                  <a:lnTo>
                    <a:pt x="224" y="295"/>
                  </a:lnTo>
                  <a:lnTo>
                    <a:pt x="216" y="304"/>
                  </a:lnTo>
                  <a:lnTo>
                    <a:pt x="207" y="312"/>
                  </a:lnTo>
                  <a:lnTo>
                    <a:pt x="197" y="319"/>
                  </a:lnTo>
                  <a:lnTo>
                    <a:pt x="187" y="324"/>
                  </a:lnTo>
                  <a:lnTo>
                    <a:pt x="175" y="328"/>
                  </a:lnTo>
                  <a:lnTo>
                    <a:pt x="164" y="330"/>
                  </a:lnTo>
                  <a:lnTo>
                    <a:pt x="151" y="330"/>
                  </a:lnTo>
                  <a:lnTo>
                    <a:pt x="138" y="329"/>
                  </a:lnTo>
                  <a:lnTo>
                    <a:pt x="126" y="325"/>
                  </a:lnTo>
                  <a:lnTo>
                    <a:pt x="114" y="321"/>
                  </a:lnTo>
                  <a:lnTo>
                    <a:pt x="102" y="315"/>
                  </a:lnTo>
                  <a:lnTo>
                    <a:pt x="90" y="307"/>
                  </a:lnTo>
                  <a:lnTo>
                    <a:pt x="78" y="299"/>
                  </a:lnTo>
                  <a:lnTo>
                    <a:pt x="67" y="289"/>
                  </a:lnTo>
                  <a:lnTo>
                    <a:pt x="57" y="279"/>
                  </a:lnTo>
                  <a:lnTo>
                    <a:pt x="47" y="266"/>
                  </a:lnTo>
                  <a:lnTo>
                    <a:pt x="38" y="253"/>
                  </a:lnTo>
                  <a:lnTo>
                    <a:pt x="30" y="240"/>
                  </a:lnTo>
                  <a:lnTo>
                    <a:pt x="23" y="224"/>
                  </a:lnTo>
                  <a:lnTo>
                    <a:pt x="16" y="208"/>
                  </a:lnTo>
                  <a:lnTo>
                    <a:pt x="10" y="193"/>
                  </a:lnTo>
                  <a:lnTo>
                    <a:pt x="6" y="176"/>
                  </a:lnTo>
                  <a:lnTo>
                    <a:pt x="3" y="159"/>
                  </a:lnTo>
                  <a:lnTo>
                    <a:pt x="0" y="143"/>
                  </a:lnTo>
                  <a:lnTo>
                    <a:pt x="0" y="126"/>
                  </a:lnTo>
                  <a:lnTo>
                    <a:pt x="0" y="110"/>
                  </a:lnTo>
                  <a:lnTo>
                    <a:pt x="3" y="96"/>
                  </a:lnTo>
                  <a:lnTo>
                    <a:pt x="5" y="81"/>
                  </a:lnTo>
                  <a:lnTo>
                    <a:pt x="9" y="69"/>
                  </a:lnTo>
                  <a:lnTo>
                    <a:pt x="15" y="56"/>
                  </a:lnTo>
                  <a:lnTo>
                    <a:pt x="20" y="45"/>
                  </a:lnTo>
                  <a:lnTo>
                    <a:pt x="27" y="34"/>
                  </a:lnTo>
                  <a:lnTo>
                    <a:pt x="36" y="26"/>
                  </a:lnTo>
                  <a:lnTo>
                    <a:pt x="45" y="18"/>
                  </a:lnTo>
                  <a:lnTo>
                    <a:pt x="54" y="11"/>
                  </a:lnTo>
                  <a:lnTo>
                    <a:pt x="65" y="6"/>
                  </a:lnTo>
                  <a:lnTo>
                    <a:pt x="76" y="2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24" name="Freeform 119"/>
            <p:cNvSpPr>
              <a:spLocks/>
            </p:cNvSpPr>
            <p:nvPr/>
          </p:nvSpPr>
          <p:spPr bwMode="auto">
            <a:xfrm>
              <a:off x="1192" y="3003"/>
              <a:ext cx="273" cy="160"/>
            </a:xfrm>
            <a:custGeom>
              <a:avLst/>
              <a:gdLst>
                <a:gd name="T0" fmla="*/ 300 w 2459"/>
                <a:gd name="T1" fmla="*/ 0 h 1438"/>
                <a:gd name="T2" fmla="*/ 550 w 2459"/>
                <a:gd name="T3" fmla="*/ 524 h 1438"/>
                <a:gd name="T4" fmla="*/ 954 w 2459"/>
                <a:gd name="T5" fmla="*/ 567 h 1438"/>
                <a:gd name="T6" fmla="*/ 1222 w 2459"/>
                <a:gd name="T7" fmla="*/ 814 h 1438"/>
                <a:gd name="T8" fmla="*/ 1386 w 2459"/>
                <a:gd name="T9" fmla="*/ 481 h 1438"/>
                <a:gd name="T10" fmla="*/ 1692 w 2459"/>
                <a:gd name="T11" fmla="*/ 801 h 1438"/>
                <a:gd name="T12" fmla="*/ 2178 w 2459"/>
                <a:gd name="T13" fmla="*/ 787 h 1438"/>
                <a:gd name="T14" fmla="*/ 2140 w 2459"/>
                <a:gd name="T15" fmla="*/ 532 h 1438"/>
                <a:gd name="T16" fmla="*/ 2297 w 2459"/>
                <a:gd name="T17" fmla="*/ 481 h 1438"/>
                <a:gd name="T18" fmla="*/ 2459 w 2459"/>
                <a:gd name="T19" fmla="*/ 765 h 1438"/>
                <a:gd name="T20" fmla="*/ 2457 w 2459"/>
                <a:gd name="T21" fmla="*/ 1283 h 1438"/>
                <a:gd name="T22" fmla="*/ 1769 w 2459"/>
                <a:gd name="T23" fmla="*/ 1438 h 1438"/>
                <a:gd name="T24" fmla="*/ 1366 w 2459"/>
                <a:gd name="T25" fmla="*/ 1203 h 1438"/>
                <a:gd name="T26" fmla="*/ 1143 w 2459"/>
                <a:gd name="T27" fmla="*/ 1039 h 1438"/>
                <a:gd name="T28" fmla="*/ 0 w 2459"/>
                <a:gd name="T29" fmla="*/ 911 h 1438"/>
                <a:gd name="T30" fmla="*/ 0 w 2459"/>
                <a:gd name="T31" fmla="*/ 210 h 1438"/>
                <a:gd name="T32" fmla="*/ 176 w 2459"/>
                <a:gd name="T33" fmla="*/ 391 h 1438"/>
                <a:gd name="T34" fmla="*/ 240 w 2459"/>
                <a:gd name="T35" fmla="*/ 5 h 1438"/>
                <a:gd name="T36" fmla="*/ 300 w 2459"/>
                <a:gd name="T37" fmla="*/ 0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59" h="1438">
                  <a:moveTo>
                    <a:pt x="300" y="0"/>
                  </a:moveTo>
                  <a:lnTo>
                    <a:pt x="550" y="524"/>
                  </a:lnTo>
                  <a:lnTo>
                    <a:pt x="954" y="567"/>
                  </a:lnTo>
                  <a:lnTo>
                    <a:pt x="1222" y="814"/>
                  </a:lnTo>
                  <a:lnTo>
                    <a:pt x="1386" y="481"/>
                  </a:lnTo>
                  <a:lnTo>
                    <a:pt x="1692" y="801"/>
                  </a:lnTo>
                  <a:lnTo>
                    <a:pt x="2178" y="787"/>
                  </a:lnTo>
                  <a:lnTo>
                    <a:pt x="2140" y="532"/>
                  </a:lnTo>
                  <a:lnTo>
                    <a:pt x="2297" y="481"/>
                  </a:lnTo>
                  <a:lnTo>
                    <a:pt x="2459" y="765"/>
                  </a:lnTo>
                  <a:lnTo>
                    <a:pt x="2457" y="1283"/>
                  </a:lnTo>
                  <a:lnTo>
                    <a:pt x="1769" y="1438"/>
                  </a:lnTo>
                  <a:lnTo>
                    <a:pt x="1366" y="1203"/>
                  </a:lnTo>
                  <a:lnTo>
                    <a:pt x="1143" y="1039"/>
                  </a:lnTo>
                  <a:lnTo>
                    <a:pt x="0" y="911"/>
                  </a:lnTo>
                  <a:lnTo>
                    <a:pt x="0" y="210"/>
                  </a:lnTo>
                  <a:lnTo>
                    <a:pt x="176" y="391"/>
                  </a:lnTo>
                  <a:lnTo>
                    <a:pt x="240" y="5"/>
                  </a:lnTo>
                  <a:lnTo>
                    <a:pt x="30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25" name="Freeform 120"/>
            <p:cNvSpPr>
              <a:spLocks/>
            </p:cNvSpPr>
            <p:nvPr/>
          </p:nvSpPr>
          <p:spPr bwMode="auto">
            <a:xfrm>
              <a:off x="934" y="3007"/>
              <a:ext cx="169" cy="450"/>
            </a:xfrm>
            <a:custGeom>
              <a:avLst/>
              <a:gdLst>
                <a:gd name="T0" fmla="*/ 262 w 1521"/>
                <a:gd name="T1" fmla="*/ 129 h 4044"/>
                <a:gd name="T2" fmla="*/ 559 w 1521"/>
                <a:gd name="T3" fmla="*/ 401 h 4044"/>
                <a:gd name="T4" fmla="*/ 814 w 1521"/>
                <a:gd name="T5" fmla="*/ 689 h 4044"/>
                <a:gd name="T6" fmla="*/ 1028 w 1521"/>
                <a:gd name="T7" fmla="*/ 987 h 4044"/>
                <a:gd name="T8" fmla="*/ 1204 w 1521"/>
                <a:gd name="T9" fmla="*/ 1292 h 4044"/>
                <a:gd name="T10" fmla="*/ 1339 w 1521"/>
                <a:gd name="T11" fmla="*/ 1602 h 4044"/>
                <a:gd name="T12" fmla="*/ 1437 w 1521"/>
                <a:gd name="T13" fmla="*/ 1911 h 4044"/>
                <a:gd name="T14" fmla="*/ 1497 w 1521"/>
                <a:gd name="T15" fmla="*/ 2214 h 4044"/>
                <a:gd name="T16" fmla="*/ 1521 w 1521"/>
                <a:gd name="T17" fmla="*/ 2509 h 4044"/>
                <a:gd name="T18" fmla="*/ 1507 w 1521"/>
                <a:gd name="T19" fmla="*/ 2791 h 4044"/>
                <a:gd name="T20" fmla="*/ 1458 w 1521"/>
                <a:gd name="T21" fmla="*/ 3058 h 4044"/>
                <a:gd name="T22" fmla="*/ 1374 w 1521"/>
                <a:gd name="T23" fmla="*/ 3303 h 4044"/>
                <a:gd name="T24" fmla="*/ 1255 w 1521"/>
                <a:gd name="T25" fmla="*/ 3523 h 4044"/>
                <a:gd name="T26" fmla="*/ 1103 w 1521"/>
                <a:gd name="T27" fmla="*/ 3715 h 4044"/>
                <a:gd name="T28" fmla="*/ 918 w 1521"/>
                <a:gd name="T29" fmla="*/ 3874 h 4044"/>
                <a:gd name="T30" fmla="*/ 700 w 1521"/>
                <a:gd name="T31" fmla="*/ 3997 h 4044"/>
                <a:gd name="T32" fmla="*/ 632 w 1521"/>
                <a:gd name="T33" fmla="*/ 3937 h 4044"/>
                <a:gd name="T34" fmla="*/ 729 w 1521"/>
                <a:gd name="T35" fmla="*/ 3724 h 4044"/>
                <a:gd name="T36" fmla="*/ 813 w 1521"/>
                <a:gd name="T37" fmla="*/ 3511 h 4044"/>
                <a:gd name="T38" fmla="*/ 881 w 1521"/>
                <a:gd name="T39" fmla="*/ 3299 h 4044"/>
                <a:gd name="T40" fmla="*/ 934 w 1521"/>
                <a:gd name="T41" fmla="*/ 3087 h 4044"/>
                <a:gd name="T42" fmla="*/ 970 w 1521"/>
                <a:gd name="T43" fmla="*/ 2875 h 4044"/>
                <a:gd name="T44" fmla="*/ 988 w 1521"/>
                <a:gd name="T45" fmla="*/ 2664 h 4044"/>
                <a:gd name="T46" fmla="*/ 988 w 1521"/>
                <a:gd name="T47" fmla="*/ 2454 h 4044"/>
                <a:gd name="T48" fmla="*/ 967 w 1521"/>
                <a:gd name="T49" fmla="*/ 2243 h 4044"/>
                <a:gd name="T50" fmla="*/ 927 w 1521"/>
                <a:gd name="T51" fmla="*/ 2034 h 4044"/>
                <a:gd name="T52" fmla="*/ 864 w 1521"/>
                <a:gd name="T53" fmla="*/ 1825 h 4044"/>
                <a:gd name="T54" fmla="*/ 778 w 1521"/>
                <a:gd name="T55" fmla="*/ 1617 h 4044"/>
                <a:gd name="T56" fmla="*/ 668 w 1521"/>
                <a:gd name="T57" fmla="*/ 1411 h 4044"/>
                <a:gd name="T58" fmla="*/ 535 w 1521"/>
                <a:gd name="T59" fmla="*/ 1204 h 4044"/>
                <a:gd name="T60" fmla="*/ 373 w 1521"/>
                <a:gd name="T61" fmla="*/ 1001 h 4044"/>
                <a:gd name="T62" fmla="*/ 187 w 1521"/>
                <a:gd name="T63" fmla="*/ 797 h 4044"/>
                <a:gd name="T64" fmla="*/ 0 w 1521"/>
                <a:gd name="T65" fmla="*/ 646 h 4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1" h="4044">
                  <a:moveTo>
                    <a:pt x="99" y="0"/>
                  </a:moveTo>
                  <a:lnTo>
                    <a:pt x="262" y="129"/>
                  </a:lnTo>
                  <a:lnTo>
                    <a:pt x="416" y="263"/>
                  </a:lnTo>
                  <a:lnTo>
                    <a:pt x="559" y="401"/>
                  </a:lnTo>
                  <a:lnTo>
                    <a:pt x="691" y="543"/>
                  </a:lnTo>
                  <a:lnTo>
                    <a:pt x="814" y="689"/>
                  </a:lnTo>
                  <a:lnTo>
                    <a:pt x="926" y="837"/>
                  </a:lnTo>
                  <a:lnTo>
                    <a:pt x="1028" y="987"/>
                  </a:lnTo>
                  <a:lnTo>
                    <a:pt x="1122" y="1140"/>
                  </a:lnTo>
                  <a:lnTo>
                    <a:pt x="1204" y="1292"/>
                  </a:lnTo>
                  <a:lnTo>
                    <a:pt x="1276" y="1447"/>
                  </a:lnTo>
                  <a:lnTo>
                    <a:pt x="1339" y="1602"/>
                  </a:lnTo>
                  <a:lnTo>
                    <a:pt x="1394" y="1757"/>
                  </a:lnTo>
                  <a:lnTo>
                    <a:pt x="1437" y="1911"/>
                  </a:lnTo>
                  <a:lnTo>
                    <a:pt x="1472" y="2064"/>
                  </a:lnTo>
                  <a:lnTo>
                    <a:pt x="1497" y="2214"/>
                  </a:lnTo>
                  <a:lnTo>
                    <a:pt x="1514" y="2363"/>
                  </a:lnTo>
                  <a:lnTo>
                    <a:pt x="1521" y="2509"/>
                  </a:lnTo>
                  <a:lnTo>
                    <a:pt x="1518" y="2652"/>
                  </a:lnTo>
                  <a:lnTo>
                    <a:pt x="1507" y="2791"/>
                  </a:lnTo>
                  <a:lnTo>
                    <a:pt x="1487" y="2927"/>
                  </a:lnTo>
                  <a:lnTo>
                    <a:pt x="1458" y="3058"/>
                  </a:lnTo>
                  <a:lnTo>
                    <a:pt x="1421" y="3182"/>
                  </a:lnTo>
                  <a:lnTo>
                    <a:pt x="1374" y="3303"/>
                  </a:lnTo>
                  <a:lnTo>
                    <a:pt x="1318" y="3416"/>
                  </a:lnTo>
                  <a:lnTo>
                    <a:pt x="1255" y="3523"/>
                  </a:lnTo>
                  <a:lnTo>
                    <a:pt x="1184" y="3623"/>
                  </a:lnTo>
                  <a:lnTo>
                    <a:pt x="1103" y="3715"/>
                  </a:lnTo>
                  <a:lnTo>
                    <a:pt x="1015" y="3799"/>
                  </a:lnTo>
                  <a:lnTo>
                    <a:pt x="918" y="3874"/>
                  </a:lnTo>
                  <a:lnTo>
                    <a:pt x="813" y="3940"/>
                  </a:lnTo>
                  <a:lnTo>
                    <a:pt x="700" y="3997"/>
                  </a:lnTo>
                  <a:lnTo>
                    <a:pt x="579" y="4044"/>
                  </a:lnTo>
                  <a:lnTo>
                    <a:pt x="632" y="3937"/>
                  </a:lnTo>
                  <a:lnTo>
                    <a:pt x="683" y="3831"/>
                  </a:lnTo>
                  <a:lnTo>
                    <a:pt x="729" y="3724"/>
                  </a:lnTo>
                  <a:lnTo>
                    <a:pt x="773" y="3618"/>
                  </a:lnTo>
                  <a:lnTo>
                    <a:pt x="813" y="3511"/>
                  </a:lnTo>
                  <a:lnTo>
                    <a:pt x="849" y="3405"/>
                  </a:lnTo>
                  <a:lnTo>
                    <a:pt x="881" y="3299"/>
                  </a:lnTo>
                  <a:lnTo>
                    <a:pt x="909" y="3194"/>
                  </a:lnTo>
                  <a:lnTo>
                    <a:pt x="934" y="3087"/>
                  </a:lnTo>
                  <a:lnTo>
                    <a:pt x="954" y="2981"/>
                  </a:lnTo>
                  <a:lnTo>
                    <a:pt x="970" y="2875"/>
                  </a:lnTo>
                  <a:lnTo>
                    <a:pt x="982" y="2769"/>
                  </a:lnTo>
                  <a:lnTo>
                    <a:pt x="988" y="2664"/>
                  </a:lnTo>
                  <a:lnTo>
                    <a:pt x="990" y="2558"/>
                  </a:lnTo>
                  <a:lnTo>
                    <a:pt x="988" y="2454"/>
                  </a:lnTo>
                  <a:lnTo>
                    <a:pt x="980" y="2348"/>
                  </a:lnTo>
                  <a:lnTo>
                    <a:pt x="967" y="2243"/>
                  </a:lnTo>
                  <a:lnTo>
                    <a:pt x="949" y="2138"/>
                  </a:lnTo>
                  <a:lnTo>
                    <a:pt x="927" y="2034"/>
                  </a:lnTo>
                  <a:lnTo>
                    <a:pt x="898" y="1929"/>
                  </a:lnTo>
                  <a:lnTo>
                    <a:pt x="864" y="1825"/>
                  </a:lnTo>
                  <a:lnTo>
                    <a:pt x="824" y="1720"/>
                  </a:lnTo>
                  <a:lnTo>
                    <a:pt x="778" y="1617"/>
                  </a:lnTo>
                  <a:lnTo>
                    <a:pt x="726" y="1513"/>
                  </a:lnTo>
                  <a:lnTo>
                    <a:pt x="668" y="1411"/>
                  </a:lnTo>
                  <a:lnTo>
                    <a:pt x="605" y="1307"/>
                  </a:lnTo>
                  <a:lnTo>
                    <a:pt x="535" y="1204"/>
                  </a:lnTo>
                  <a:lnTo>
                    <a:pt x="457" y="1102"/>
                  </a:lnTo>
                  <a:lnTo>
                    <a:pt x="373" y="1001"/>
                  </a:lnTo>
                  <a:lnTo>
                    <a:pt x="283" y="898"/>
                  </a:lnTo>
                  <a:lnTo>
                    <a:pt x="187" y="797"/>
                  </a:lnTo>
                  <a:lnTo>
                    <a:pt x="83" y="695"/>
                  </a:lnTo>
                  <a:lnTo>
                    <a:pt x="0" y="646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26" name="Freeform 121"/>
            <p:cNvSpPr>
              <a:spLocks/>
            </p:cNvSpPr>
            <p:nvPr/>
          </p:nvSpPr>
          <p:spPr bwMode="auto">
            <a:xfrm>
              <a:off x="903" y="3103"/>
              <a:ext cx="120" cy="446"/>
            </a:xfrm>
            <a:custGeom>
              <a:avLst/>
              <a:gdLst>
                <a:gd name="T0" fmla="*/ 365 w 1078"/>
                <a:gd name="T1" fmla="*/ 128 h 4014"/>
                <a:gd name="T2" fmla="*/ 573 w 1078"/>
                <a:gd name="T3" fmla="*/ 385 h 4014"/>
                <a:gd name="T4" fmla="*/ 743 w 1078"/>
                <a:gd name="T5" fmla="*/ 639 h 4014"/>
                <a:gd name="T6" fmla="*/ 877 w 1078"/>
                <a:gd name="T7" fmla="*/ 892 h 4014"/>
                <a:gd name="T8" fmla="*/ 976 w 1078"/>
                <a:gd name="T9" fmla="*/ 1144 h 4014"/>
                <a:gd name="T10" fmla="*/ 1041 w 1078"/>
                <a:gd name="T11" fmla="*/ 1394 h 4014"/>
                <a:gd name="T12" fmla="*/ 1074 w 1078"/>
                <a:gd name="T13" fmla="*/ 1644 h 4014"/>
                <a:gd name="T14" fmla="*/ 1075 w 1078"/>
                <a:gd name="T15" fmla="*/ 1893 h 4014"/>
                <a:gd name="T16" fmla="*/ 1045 w 1078"/>
                <a:gd name="T17" fmla="*/ 2142 h 4014"/>
                <a:gd name="T18" fmla="*/ 988 w 1078"/>
                <a:gd name="T19" fmla="*/ 2390 h 4014"/>
                <a:gd name="T20" fmla="*/ 902 w 1078"/>
                <a:gd name="T21" fmla="*/ 2639 h 4014"/>
                <a:gd name="T22" fmla="*/ 791 w 1078"/>
                <a:gd name="T23" fmla="*/ 2887 h 4014"/>
                <a:gd name="T24" fmla="*/ 654 w 1078"/>
                <a:gd name="T25" fmla="*/ 3137 h 4014"/>
                <a:gd name="T26" fmla="*/ 494 w 1078"/>
                <a:gd name="T27" fmla="*/ 3387 h 4014"/>
                <a:gd name="T28" fmla="*/ 312 w 1078"/>
                <a:gd name="T29" fmla="*/ 3636 h 4014"/>
                <a:gd name="T30" fmla="*/ 109 w 1078"/>
                <a:gd name="T31" fmla="*/ 3888 h 4014"/>
                <a:gd name="T32" fmla="*/ 0 w 1078"/>
                <a:gd name="T33" fmla="*/ 3949 h 4014"/>
                <a:gd name="T34" fmla="*/ 0 w 1078"/>
                <a:gd name="T35" fmla="*/ 3820 h 4014"/>
                <a:gd name="T36" fmla="*/ 0 w 1078"/>
                <a:gd name="T37" fmla="*/ 3692 h 4014"/>
                <a:gd name="T38" fmla="*/ 0 w 1078"/>
                <a:gd name="T39" fmla="*/ 3563 h 4014"/>
                <a:gd name="T40" fmla="*/ 50 w 1078"/>
                <a:gd name="T41" fmla="*/ 3436 h 4014"/>
                <a:gd name="T42" fmla="*/ 147 w 1078"/>
                <a:gd name="T43" fmla="*/ 3309 h 4014"/>
                <a:gd name="T44" fmla="*/ 238 w 1078"/>
                <a:gd name="T45" fmla="*/ 3177 h 4014"/>
                <a:gd name="T46" fmla="*/ 321 w 1078"/>
                <a:gd name="T47" fmla="*/ 3041 h 4014"/>
                <a:gd name="T48" fmla="*/ 395 w 1078"/>
                <a:gd name="T49" fmla="*/ 2900 h 4014"/>
                <a:gd name="T50" fmla="*/ 460 w 1078"/>
                <a:gd name="T51" fmla="*/ 2750 h 4014"/>
                <a:gd name="T52" fmla="*/ 512 w 1078"/>
                <a:gd name="T53" fmla="*/ 2594 h 4014"/>
                <a:gd name="T54" fmla="*/ 552 w 1078"/>
                <a:gd name="T55" fmla="*/ 2431 h 4014"/>
                <a:gd name="T56" fmla="*/ 577 w 1078"/>
                <a:gd name="T57" fmla="*/ 2256 h 4014"/>
                <a:gd name="T58" fmla="*/ 586 w 1078"/>
                <a:gd name="T59" fmla="*/ 2072 h 4014"/>
                <a:gd name="T60" fmla="*/ 578 w 1078"/>
                <a:gd name="T61" fmla="*/ 1876 h 4014"/>
                <a:gd name="T62" fmla="*/ 551 w 1078"/>
                <a:gd name="T63" fmla="*/ 1667 h 4014"/>
                <a:gd name="T64" fmla="*/ 504 w 1078"/>
                <a:gd name="T65" fmla="*/ 1446 h 4014"/>
                <a:gd name="T66" fmla="*/ 437 w 1078"/>
                <a:gd name="T67" fmla="*/ 1210 h 4014"/>
                <a:gd name="T68" fmla="*/ 345 w 1078"/>
                <a:gd name="T69" fmla="*/ 959 h 4014"/>
                <a:gd name="T70" fmla="*/ 230 w 1078"/>
                <a:gd name="T71" fmla="*/ 692 h 4014"/>
                <a:gd name="T72" fmla="*/ 248 w 1078"/>
                <a:gd name="T73" fmla="*/ 0 h 4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78" h="4014">
                  <a:moveTo>
                    <a:pt x="248" y="0"/>
                  </a:moveTo>
                  <a:lnTo>
                    <a:pt x="365" y="128"/>
                  </a:lnTo>
                  <a:lnTo>
                    <a:pt x="474" y="257"/>
                  </a:lnTo>
                  <a:lnTo>
                    <a:pt x="573" y="385"/>
                  </a:lnTo>
                  <a:lnTo>
                    <a:pt x="663" y="512"/>
                  </a:lnTo>
                  <a:lnTo>
                    <a:pt x="743" y="639"/>
                  </a:lnTo>
                  <a:lnTo>
                    <a:pt x="815" y="766"/>
                  </a:lnTo>
                  <a:lnTo>
                    <a:pt x="877" y="892"/>
                  </a:lnTo>
                  <a:lnTo>
                    <a:pt x="931" y="1018"/>
                  </a:lnTo>
                  <a:lnTo>
                    <a:pt x="976" y="1144"/>
                  </a:lnTo>
                  <a:lnTo>
                    <a:pt x="1012" y="1269"/>
                  </a:lnTo>
                  <a:lnTo>
                    <a:pt x="1041" y="1394"/>
                  </a:lnTo>
                  <a:lnTo>
                    <a:pt x="1061" y="1519"/>
                  </a:lnTo>
                  <a:lnTo>
                    <a:pt x="1074" y="1644"/>
                  </a:lnTo>
                  <a:lnTo>
                    <a:pt x="1078" y="1769"/>
                  </a:lnTo>
                  <a:lnTo>
                    <a:pt x="1075" y="1893"/>
                  </a:lnTo>
                  <a:lnTo>
                    <a:pt x="1064" y="2018"/>
                  </a:lnTo>
                  <a:lnTo>
                    <a:pt x="1045" y="2142"/>
                  </a:lnTo>
                  <a:lnTo>
                    <a:pt x="1020" y="2267"/>
                  </a:lnTo>
                  <a:lnTo>
                    <a:pt x="988" y="2390"/>
                  </a:lnTo>
                  <a:lnTo>
                    <a:pt x="948" y="2515"/>
                  </a:lnTo>
                  <a:lnTo>
                    <a:pt x="902" y="2639"/>
                  </a:lnTo>
                  <a:lnTo>
                    <a:pt x="850" y="2764"/>
                  </a:lnTo>
                  <a:lnTo>
                    <a:pt x="791" y="2887"/>
                  </a:lnTo>
                  <a:lnTo>
                    <a:pt x="726" y="3012"/>
                  </a:lnTo>
                  <a:lnTo>
                    <a:pt x="654" y="3137"/>
                  </a:lnTo>
                  <a:lnTo>
                    <a:pt x="578" y="3262"/>
                  </a:lnTo>
                  <a:lnTo>
                    <a:pt x="494" y="3387"/>
                  </a:lnTo>
                  <a:lnTo>
                    <a:pt x="407" y="3511"/>
                  </a:lnTo>
                  <a:lnTo>
                    <a:pt x="312" y="3636"/>
                  </a:lnTo>
                  <a:lnTo>
                    <a:pt x="213" y="3762"/>
                  </a:lnTo>
                  <a:lnTo>
                    <a:pt x="109" y="3888"/>
                  </a:lnTo>
                  <a:lnTo>
                    <a:pt x="0" y="4014"/>
                  </a:lnTo>
                  <a:lnTo>
                    <a:pt x="0" y="3949"/>
                  </a:lnTo>
                  <a:lnTo>
                    <a:pt x="0" y="3885"/>
                  </a:lnTo>
                  <a:lnTo>
                    <a:pt x="0" y="3820"/>
                  </a:lnTo>
                  <a:lnTo>
                    <a:pt x="0" y="3757"/>
                  </a:lnTo>
                  <a:lnTo>
                    <a:pt x="0" y="3692"/>
                  </a:lnTo>
                  <a:lnTo>
                    <a:pt x="0" y="3627"/>
                  </a:lnTo>
                  <a:lnTo>
                    <a:pt x="0" y="3563"/>
                  </a:lnTo>
                  <a:lnTo>
                    <a:pt x="0" y="3498"/>
                  </a:lnTo>
                  <a:lnTo>
                    <a:pt x="50" y="3436"/>
                  </a:lnTo>
                  <a:lnTo>
                    <a:pt x="99" y="3372"/>
                  </a:lnTo>
                  <a:lnTo>
                    <a:pt x="147" y="3309"/>
                  </a:lnTo>
                  <a:lnTo>
                    <a:pt x="193" y="3243"/>
                  </a:lnTo>
                  <a:lnTo>
                    <a:pt x="238" y="3177"/>
                  </a:lnTo>
                  <a:lnTo>
                    <a:pt x="280" y="3109"/>
                  </a:lnTo>
                  <a:lnTo>
                    <a:pt x="321" y="3041"/>
                  </a:lnTo>
                  <a:lnTo>
                    <a:pt x="360" y="2971"/>
                  </a:lnTo>
                  <a:lnTo>
                    <a:pt x="395" y="2900"/>
                  </a:lnTo>
                  <a:lnTo>
                    <a:pt x="429" y="2826"/>
                  </a:lnTo>
                  <a:lnTo>
                    <a:pt x="460" y="2750"/>
                  </a:lnTo>
                  <a:lnTo>
                    <a:pt x="488" y="2673"/>
                  </a:lnTo>
                  <a:lnTo>
                    <a:pt x="512" y="2594"/>
                  </a:lnTo>
                  <a:lnTo>
                    <a:pt x="533" y="2513"/>
                  </a:lnTo>
                  <a:lnTo>
                    <a:pt x="552" y="2431"/>
                  </a:lnTo>
                  <a:lnTo>
                    <a:pt x="567" y="2345"/>
                  </a:lnTo>
                  <a:lnTo>
                    <a:pt x="577" y="2256"/>
                  </a:lnTo>
                  <a:lnTo>
                    <a:pt x="583" y="2165"/>
                  </a:lnTo>
                  <a:lnTo>
                    <a:pt x="586" y="2072"/>
                  </a:lnTo>
                  <a:lnTo>
                    <a:pt x="584" y="1975"/>
                  </a:lnTo>
                  <a:lnTo>
                    <a:pt x="578" y="1876"/>
                  </a:lnTo>
                  <a:lnTo>
                    <a:pt x="567" y="1773"/>
                  </a:lnTo>
                  <a:lnTo>
                    <a:pt x="551" y="1667"/>
                  </a:lnTo>
                  <a:lnTo>
                    <a:pt x="530" y="1558"/>
                  </a:lnTo>
                  <a:lnTo>
                    <a:pt x="504" y="1446"/>
                  </a:lnTo>
                  <a:lnTo>
                    <a:pt x="473" y="1330"/>
                  </a:lnTo>
                  <a:lnTo>
                    <a:pt x="437" y="1210"/>
                  </a:lnTo>
                  <a:lnTo>
                    <a:pt x="393" y="1087"/>
                  </a:lnTo>
                  <a:lnTo>
                    <a:pt x="345" y="959"/>
                  </a:lnTo>
                  <a:lnTo>
                    <a:pt x="290" y="828"/>
                  </a:lnTo>
                  <a:lnTo>
                    <a:pt x="230" y="692"/>
                  </a:lnTo>
                  <a:lnTo>
                    <a:pt x="162" y="552"/>
                  </a:lnTo>
                  <a:lnTo>
                    <a:pt x="248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27" name="Freeform 122"/>
            <p:cNvSpPr>
              <a:spLocks/>
            </p:cNvSpPr>
            <p:nvPr/>
          </p:nvSpPr>
          <p:spPr bwMode="auto">
            <a:xfrm>
              <a:off x="903" y="3203"/>
              <a:ext cx="49" cy="271"/>
            </a:xfrm>
            <a:custGeom>
              <a:avLst/>
              <a:gdLst>
                <a:gd name="T0" fmla="*/ 109 w 439"/>
                <a:gd name="T1" fmla="*/ 0 h 2446"/>
                <a:gd name="T2" fmla="*/ 155 w 439"/>
                <a:gd name="T3" fmla="*/ 76 h 2446"/>
                <a:gd name="T4" fmla="*/ 198 w 439"/>
                <a:gd name="T5" fmla="*/ 152 h 2446"/>
                <a:gd name="T6" fmla="*/ 237 w 439"/>
                <a:gd name="T7" fmla="*/ 228 h 2446"/>
                <a:gd name="T8" fmla="*/ 272 w 439"/>
                <a:gd name="T9" fmla="*/ 303 h 2446"/>
                <a:gd name="T10" fmla="*/ 304 w 439"/>
                <a:gd name="T11" fmla="*/ 379 h 2446"/>
                <a:gd name="T12" fmla="*/ 332 w 439"/>
                <a:gd name="T13" fmla="*/ 455 h 2446"/>
                <a:gd name="T14" fmla="*/ 358 w 439"/>
                <a:gd name="T15" fmla="*/ 531 h 2446"/>
                <a:gd name="T16" fmla="*/ 379 w 439"/>
                <a:gd name="T17" fmla="*/ 606 h 2446"/>
                <a:gd name="T18" fmla="*/ 397 w 439"/>
                <a:gd name="T19" fmla="*/ 682 h 2446"/>
                <a:gd name="T20" fmla="*/ 412 w 439"/>
                <a:gd name="T21" fmla="*/ 758 h 2446"/>
                <a:gd name="T22" fmla="*/ 423 w 439"/>
                <a:gd name="T23" fmla="*/ 835 h 2446"/>
                <a:gd name="T24" fmla="*/ 431 w 439"/>
                <a:gd name="T25" fmla="*/ 911 h 2446"/>
                <a:gd name="T26" fmla="*/ 437 w 439"/>
                <a:gd name="T27" fmla="*/ 988 h 2446"/>
                <a:gd name="T28" fmla="*/ 439 w 439"/>
                <a:gd name="T29" fmla="*/ 1063 h 2446"/>
                <a:gd name="T30" fmla="*/ 438 w 439"/>
                <a:gd name="T31" fmla="*/ 1140 h 2446"/>
                <a:gd name="T32" fmla="*/ 433 w 439"/>
                <a:gd name="T33" fmla="*/ 1216 h 2446"/>
                <a:gd name="T34" fmla="*/ 427 w 439"/>
                <a:gd name="T35" fmla="*/ 1293 h 2446"/>
                <a:gd name="T36" fmla="*/ 417 w 439"/>
                <a:gd name="T37" fmla="*/ 1370 h 2446"/>
                <a:gd name="T38" fmla="*/ 403 w 439"/>
                <a:gd name="T39" fmla="*/ 1446 h 2446"/>
                <a:gd name="T40" fmla="*/ 388 w 439"/>
                <a:gd name="T41" fmla="*/ 1522 h 2446"/>
                <a:gd name="T42" fmla="*/ 370 w 439"/>
                <a:gd name="T43" fmla="*/ 1599 h 2446"/>
                <a:gd name="T44" fmla="*/ 349 w 439"/>
                <a:gd name="T45" fmla="*/ 1676 h 2446"/>
                <a:gd name="T46" fmla="*/ 324 w 439"/>
                <a:gd name="T47" fmla="*/ 1753 h 2446"/>
                <a:gd name="T48" fmla="*/ 299 w 439"/>
                <a:gd name="T49" fmla="*/ 1830 h 2446"/>
                <a:gd name="T50" fmla="*/ 270 w 439"/>
                <a:gd name="T51" fmla="*/ 1907 h 2446"/>
                <a:gd name="T52" fmla="*/ 238 w 439"/>
                <a:gd name="T53" fmla="*/ 1984 h 2446"/>
                <a:gd name="T54" fmla="*/ 204 w 439"/>
                <a:gd name="T55" fmla="*/ 2061 h 2446"/>
                <a:gd name="T56" fmla="*/ 168 w 439"/>
                <a:gd name="T57" fmla="*/ 2138 h 2446"/>
                <a:gd name="T58" fmla="*/ 129 w 439"/>
                <a:gd name="T59" fmla="*/ 2214 h 2446"/>
                <a:gd name="T60" fmla="*/ 89 w 439"/>
                <a:gd name="T61" fmla="*/ 2292 h 2446"/>
                <a:gd name="T62" fmla="*/ 45 w 439"/>
                <a:gd name="T63" fmla="*/ 2369 h 2446"/>
                <a:gd name="T64" fmla="*/ 0 w 439"/>
                <a:gd name="T65" fmla="*/ 2446 h 2446"/>
                <a:gd name="T66" fmla="*/ 8 w 439"/>
                <a:gd name="T67" fmla="*/ 1089 h 2446"/>
                <a:gd name="T68" fmla="*/ 5 w 439"/>
                <a:gd name="T69" fmla="*/ 676 h 2446"/>
                <a:gd name="T70" fmla="*/ 109 w 439"/>
                <a:gd name="T71" fmla="*/ 0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9" h="2446">
                  <a:moveTo>
                    <a:pt x="109" y="0"/>
                  </a:moveTo>
                  <a:lnTo>
                    <a:pt x="155" y="76"/>
                  </a:lnTo>
                  <a:lnTo>
                    <a:pt x="198" y="152"/>
                  </a:lnTo>
                  <a:lnTo>
                    <a:pt x="237" y="228"/>
                  </a:lnTo>
                  <a:lnTo>
                    <a:pt x="272" y="303"/>
                  </a:lnTo>
                  <a:lnTo>
                    <a:pt x="304" y="379"/>
                  </a:lnTo>
                  <a:lnTo>
                    <a:pt x="332" y="455"/>
                  </a:lnTo>
                  <a:lnTo>
                    <a:pt x="358" y="531"/>
                  </a:lnTo>
                  <a:lnTo>
                    <a:pt x="379" y="606"/>
                  </a:lnTo>
                  <a:lnTo>
                    <a:pt x="397" y="682"/>
                  </a:lnTo>
                  <a:lnTo>
                    <a:pt x="412" y="758"/>
                  </a:lnTo>
                  <a:lnTo>
                    <a:pt x="423" y="835"/>
                  </a:lnTo>
                  <a:lnTo>
                    <a:pt x="431" y="911"/>
                  </a:lnTo>
                  <a:lnTo>
                    <a:pt x="437" y="988"/>
                  </a:lnTo>
                  <a:lnTo>
                    <a:pt x="439" y="1063"/>
                  </a:lnTo>
                  <a:lnTo>
                    <a:pt x="438" y="1140"/>
                  </a:lnTo>
                  <a:lnTo>
                    <a:pt x="433" y="1216"/>
                  </a:lnTo>
                  <a:lnTo>
                    <a:pt x="427" y="1293"/>
                  </a:lnTo>
                  <a:lnTo>
                    <a:pt x="417" y="1370"/>
                  </a:lnTo>
                  <a:lnTo>
                    <a:pt x="403" y="1446"/>
                  </a:lnTo>
                  <a:lnTo>
                    <a:pt x="388" y="1522"/>
                  </a:lnTo>
                  <a:lnTo>
                    <a:pt x="370" y="1599"/>
                  </a:lnTo>
                  <a:lnTo>
                    <a:pt x="349" y="1676"/>
                  </a:lnTo>
                  <a:lnTo>
                    <a:pt x="324" y="1753"/>
                  </a:lnTo>
                  <a:lnTo>
                    <a:pt x="299" y="1830"/>
                  </a:lnTo>
                  <a:lnTo>
                    <a:pt x="270" y="1907"/>
                  </a:lnTo>
                  <a:lnTo>
                    <a:pt x="238" y="1984"/>
                  </a:lnTo>
                  <a:lnTo>
                    <a:pt x="204" y="2061"/>
                  </a:lnTo>
                  <a:lnTo>
                    <a:pt x="168" y="2138"/>
                  </a:lnTo>
                  <a:lnTo>
                    <a:pt x="129" y="2214"/>
                  </a:lnTo>
                  <a:lnTo>
                    <a:pt x="89" y="2292"/>
                  </a:lnTo>
                  <a:lnTo>
                    <a:pt x="45" y="2369"/>
                  </a:lnTo>
                  <a:lnTo>
                    <a:pt x="0" y="2446"/>
                  </a:lnTo>
                  <a:lnTo>
                    <a:pt x="8" y="1089"/>
                  </a:lnTo>
                  <a:lnTo>
                    <a:pt x="5" y="676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28" name="Freeform 123"/>
            <p:cNvSpPr>
              <a:spLocks/>
            </p:cNvSpPr>
            <p:nvPr/>
          </p:nvSpPr>
          <p:spPr bwMode="auto">
            <a:xfrm>
              <a:off x="1459" y="3043"/>
              <a:ext cx="53" cy="84"/>
            </a:xfrm>
            <a:custGeom>
              <a:avLst/>
              <a:gdLst>
                <a:gd name="T0" fmla="*/ 0 w 477"/>
                <a:gd name="T1" fmla="*/ 111 h 761"/>
                <a:gd name="T2" fmla="*/ 134 w 477"/>
                <a:gd name="T3" fmla="*/ 309 h 761"/>
                <a:gd name="T4" fmla="*/ 125 w 477"/>
                <a:gd name="T5" fmla="*/ 761 h 761"/>
                <a:gd name="T6" fmla="*/ 154 w 477"/>
                <a:gd name="T7" fmla="*/ 755 h 761"/>
                <a:gd name="T8" fmla="*/ 181 w 477"/>
                <a:gd name="T9" fmla="*/ 750 h 761"/>
                <a:gd name="T10" fmla="*/ 209 w 477"/>
                <a:gd name="T11" fmla="*/ 743 h 761"/>
                <a:gd name="T12" fmla="*/ 236 w 477"/>
                <a:gd name="T13" fmla="*/ 735 h 761"/>
                <a:gd name="T14" fmla="*/ 263 w 477"/>
                <a:gd name="T15" fmla="*/ 725 h 761"/>
                <a:gd name="T16" fmla="*/ 287 w 477"/>
                <a:gd name="T17" fmla="*/ 714 h 761"/>
                <a:gd name="T18" fmla="*/ 312 w 477"/>
                <a:gd name="T19" fmla="*/ 702 h 761"/>
                <a:gd name="T20" fmla="*/ 335 w 477"/>
                <a:gd name="T21" fmla="*/ 687 h 761"/>
                <a:gd name="T22" fmla="*/ 357 w 477"/>
                <a:gd name="T23" fmla="*/ 672 h 761"/>
                <a:gd name="T24" fmla="*/ 378 w 477"/>
                <a:gd name="T25" fmla="*/ 654 h 761"/>
                <a:gd name="T26" fmla="*/ 388 w 477"/>
                <a:gd name="T27" fmla="*/ 644 h 761"/>
                <a:gd name="T28" fmla="*/ 398 w 477"/>
                <a:gd name="T29" fmla="*/ 634 h 761"/>
                <a:gd name="T30" fmla="*/ 407 w 477"/>
                <a:gd name="T31" fmla="*/ 624 h 761"/>
                <a:gd name="T32" fmla="*/ 417 w 477"/>
                <a:gd name="T33" fmla="*/ 613 h 761"/>
                <a:gd name="T34" fmla="*/ 425 w 477"/>
                <a:gd name="T35" fmla="*/ 600 h 761"/>
                <a:gd name="T36" fmla="*/ 434 w 477"/>
                <a:gd name="T37" fmla="*/ 588 h 761"/>
                <a:gd name="T38" fmla="*/ 442 w 477"/>
                <a:gd name="T39" fmla="*/ 576 h 761"/>
                <a:gd name="T40" fmla="*/ 449 w 477"/>
                <a:gd name="T41" fmla="*/ 562 h 761"/>
                <a:gd name="T42" fmla="*/ 457 w 477"/>
                <a:gd name="T43" fmla="*/ 548 h 761"/>
                <a:gd name="T44" fmla="*/ 464 w 477"/>
                <a:gd name="T45" fmla="*/ 533 h 761"/>
                <a:gd name="T46" fmla="*/ 470 w 477"/>
                <a:gd name="T47" fmla="*/ 519 h 761"/>
                <a:gd name="T48" fmla="*/ 477 w 477"/>
                <a:gd name="T49" fmla="*/ 502 h 761"/>
                <a:gd name="T50" fmla="*/ 477 w 477"/>
                <a:gd name="T51" fmla="*/ 201 h 761"/>
                <a:gd name="T52" fmla="*/ 137 w 477"/>
                <a:gd name="T53" fmla="*/ 0 h 761"/>
                <a:gd name="T54" fmla="*/ 110 w 477"/>
                <a:gd name="T55" fmla="*/ 1 h 761"/>
                <a:gd name="T56" fmla="*/ 88 w 477"/>
                <a:gd name="T57" fmla="*/ 3 h 761"/>
                <a:gd name="T58" fmla="*/ 68 w 477"/>
                <a:gd name="T59" fmla="*/ 6 h 761"/>
                <a:gd name="T60" fmla="*/ 53 w 477"/>
                <a:gd name="T61" fmla="*/ 12 h 761"/>
                <a:gd name="T62" fmla="*/ 39 w 477"/>
                <a:gd name="T63" fmla="*/ 18 h 761"/>
                <a:gd name="T64" fmla="*/ 28 w 477"/>
                <a:gd name="T65" fmla="*/ 24 h 761"/>
                <a:gd name="T66" fmla="*/ 20 w 477"/>
                <a:gd name="T67" fmla="*/ 32 h 761"/>
                <a:gd name="T68" fmla="*/ 14 w 477"/>
                <a:gd name="T69" fmla="*/ 40 h 761"/>
                <a:gd name="T70" fmla="*/ 9 w 477"/>
                <a:gd name="T71" fmla="*/ 49 h 761"/>
                <a:gd name="T72" fmla="*/ 6 w 477"/>
                <a:gd name="T73" fmla="*/ 58 h 761"/>
                <a:gd name="T74" fmla="*/ 4 w 477"/>
                <a:gd name="T75" fmla="*/ 68 h 761"/>
                <a:gd name="T76" fmla="*/ 2 w 477"/>
                <a:gd name="T77" fmla="*/ 77 h 761"/>
                <a:gd name="T78" fmla="*/ 1 w 477"/>
                <a:gd name="T79" fmla="*/ 94 h 761"/>
                <a:gd name="T80" fmla="*/ 0 w 477"/>
                <a:gd name="T81" fmla="*/ 111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7" h="761">
                  <a:moveTo>
                    <a:pt x="0" y="111"/>
                  </a:moveTo>
                  <a:lnTo>
                    <a:pt x="134" y="309"/>
                  </a:lnTo>
                  <a:lnTo>
                    <a:pt x="125" y="761"/>
                  </a:lnTo>
                  <a:lnTo>
                    <a:pt x="154" y="755"/>
                  </a:lnTo>
                  <a:lnTo>
                    <a:pt x="181" y="750"/>
                  </a:lnTo>
                  <a:lnTo>
                    <a:pt x="209" y="743"/>
                  </a:lnTo>
                  <a:lnTo>
                    <a:pt x="236" y="735"/>
                  </a:lnTo>
                  <a:lnTo>
                    <a:pt x="263" y="725"/>
                  </a:lnTo>
                  <a:lnTo>
                    <a:pt x="287" y="714"/>
                  </a:lnTo>
                  <a:lnTo>
                    <a:pt x="312" y="702"/>
                  </a:lnTo>
                  <a:lnTo>
                    <a:pt x="335" y="687"/>
                  </a:lnTo>
                  <a:lnTo>
                    <a:pt x="357" y="672"/>
                  </a:lnTo>
                  <a:lnTo>
                    <a:pt x="378" y="654"/>
                  </a:lnTo>
                  <a:lnTo>
                    <a:pt x="388" y="644"/>
                  </a:lnTo>
                  <a:lnTo>
                    <a:pt x="398" y="634"/>
                  </a:lnTo>
                  <a:lnTo>
                    <a:pt x="407" y="624"/>
                  </a:lnTo>
                  <a:lnTo>
                    <a:pt x="417" y="613"/>
                  </a:lnTo>
                  <a:lnTo>
                    <a:pt x="425" y="600"/>
                  </a:lnTo>
                  <a:lnTo>
                    <a:pt x="434" y="588"/>
                  </a:lnTo>
                  <a:lnTo>
                    <a:pt x="442" y="576"/>
                  </a:lnTo>
                  <a:lnTo>
                    <a:pt x="449" y="562"/>
                  </a:lnTo>
                  <a:lnTo>
                    <a:pt x="457" y="548"/>
                  </a:lnTo>
                  <a:lnTo>
                    <a:pt x="464" y="533"/>
                  </a:lnTo>
                  <a:lnTo>
                    <a:pt x="470" y="519"/>
                  </a:lnTo>
                  <a:lnTo>
                    <a:pt x="477" y="502"/>
                  </a:lnTo>
                  <a:lnTo>
                    <a:pt x="477" y="201"/>
                  </a:lnTo>
                  <a:lnTo>
                    <a:pt x="137" y="0"/>
                  </a:lnTo>
                  <a:lnTo>
                    <a:pt x="110" y="1"/>
                  </a:lnTo>
                  <a:lnTo>
                    <a:pt x="88" y="3"/>
                  </a:lnTo>
                  <a:lnTo>
                    <a:pt x="68" y="6"/>
                  </a:lnTo>
                  <a:lnTo>
                    <a:pt x="53" y="12"/>
                  </a:lnTo>
                  <a:lnTo>
                    <a:pt x="39" y="18"/>
                  </a:lnTo>
                  <a:lnTo>
                    <a:pt x="28" y="24"/>
                  </a:lnTo>
                  <a:lnTo>
                    <a:pt x="20" y="32"/>
                  </a:lnTo>
                  <a:lnTo>
                    <a:pt x="14" y="40"/>
                  </a:lnTo>
                  <a:lnTo>
                    <a:pt x="9" y="49"/>
                  </a:lnTo>
                  <a:lnTo>
                    <a:pt x="6" y="58"/>
                  </a:lnTo>
                  <a:lnTo>
                    <a:pt x="4" y="68"/>
                  </a:lnTo>
                  <a:lnTo>
                    <a:pt x="2" y="77"/>
                  </a:lnTo>
                  <a:lnTo>
                    <a:pt x="1" y="94"/>
                  </a:lnTo>
                  <a:lnTo>
                    <a:pt x="0" y="111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29" name="Freeform 124"/>
            <p:cNvSpPr>
              <a:spLocks/>
            </p:cNvSpPr>
            <p:nvPr/>
          </p:nvSpPr>
          <p:spPr bwMode="auto">
            <a:xfrm>
              <a:off x="1486" y="3031"/>
              <a:ext cx="48" cy="32"/>
            </a:xfrm>
            <a:custGeom>
              <a:avLst/>
              <a:gdLst>
                <a:gd name="T0" fmla="*/ 4 w 440"/>
                <a:gd name="T1" fmla="*/ 107 h 283"/>
                <a:gd name="T2" fmla="*/ 290 w 440"/>
                <a:gd name="T3" fmla="*/ 283 h 283"/>
                <a:gd name="T4" fmla="*/ 308 w 440"/>
                <a:gd name="T5" fmla="*/ 280 h 283"/>
                <a:gd name="T6" fmla="*/ 326 w 440"/>
                <a:gd name="T7" fmla="*/ 274 h 283"/>
                <a:gd name="T8" fmla="*/ 342 w 440"/>
                <a:gd name="T9" fmla="*/ 269 h 283"/>
                <a:gd name="T10" fmla="*/ 356 w 440"/>
                <a:gd name="T11" fmla="*/ 262 h 283"/>
                <a:gd name="T12" fmla="*/ 369 w 440"/>
                <a:gd name="T13" fmla="*/ 255 h 283"/>
                <a:gd name="T14" fmla="*/ 382 w 440"/>
                <a:gd name="T15" fmla="*/ 246 h 283"/>
                <a:gd name="T16" fmla="*/ 393 w 440"/>
                <a:gd name="T17" fmla="*/ 238 h 283"/>
                <a:gd name="T18" fmla="*/ 403 w 440"/>
                <a:gd name="T19" fmla="*/ 227 h 283"/>
                <a:gd name="T20" fmla="*/ 412 w 440"/>
                <a:gd name="T21" fmla="*/ 216 h 283"/>
                <a:gd name="T22" fmla="*/ 419 w 440"/>
                <a:gd name="T23" fmla="*/ 205 h 283"/>
                <a:gd name="T24" fmla="*/ 425 w 440"/>
                <a:gd name="T25" fmla="*/ 192 h 283"/>
                <a:gd name="T26" fmla="*/ 430 w 440"/>
                <a:gd name="T27" fmla="*/ 178 h 283"/>
                <a:gd name="T28" fmla="*/ 435 w 440"/>
                <a:gd name="T29" fmla="*/ 164 h 283"/>
                <a:gd name="T30" fmla="*/ 438 w 440"/>
                <a:gd name="T31" fmla="*/ 149 h 283"/>
                <a:gd name="T32" fmla="*/ 440 w 440"/>
                <a:gd name="T33" fmla="*/ 133 h 283"/>
                <a:gd name="T34" fmla="*/ 440 w 440"/>
                <a:gd name="T35" fmla="*/ 116 h 283"/>
                <a:gd name="T36" fmla="*/ 417 w 440"/>
                <a:gd name="T37" fmla="*/ 102 h 283"/>
                <a:gd name="T38" fmla="*/ 394 w 440"/>
                <a:gd name="T39" fmla="*/ 89 h 283"/>
                <a:gd name="T40" fmla="*/ 370 w 440"/>
                <a:gd name="T41" fmla="*/ 77 h 283"/>
                <a:gd name="T42" fmla="*/ 347 w 440"/>
                <a:gd name="T43" fmla="*/ 66 h 283"/>
                <a:gd name="T44" fmla="*/ 324 w 440"/>
                <a:gd name="T45" fmla="*/ 56 h 283"/>
                <a:gd name="T46" fmla="*/ 300 w 440"/>
                <a:gd name="T47" fmla="*/ 47 h 283"/>
                <a:gd name="T48" fmla="*/ 277 w 440"/>
                <a:gd name="T49" fmla="*/ 39 h 283"/>
                <a:gd name="T50" fmla="*/ 254 w 440"/>
                <a:gd name="T51" fmla="*/ 32 h 283"/>
                <a:gd name="T52" fmla="*/ 230 w 440"/>
                <a:gd name="T53" fmla="*/ 26 h 283"/>
                <a:gd name="T54" fmla="*/ 207 w 440"/>
                <a:gd name="T55" fmla="*/ 20 h 283"/>
                <a:gd name="T56" fmla="*/ 184 w 440"/>
                <a:gd name="T57" fmla="*/ 15 h 283"/>
                <a:gd name="T58" fmla="*/ 160 w 440"/>
                <a:gd name="T59" fmla="*/ 11 h 283"/>
                <a:gd name="T60" fmla="*/ 137 w 440"/>
                <a:gd name="T61" fmla="*/ 7 h 283"/>
                <a:gd name="T62" fmla="*/ 114 w 440"/>
                <a:gd name="T63" fmla="*/ 5 h 283"/>
                <a:gd name="T64" fmla="*/ 90 w 440"/>
                <a:gd name="T65" fmla="*/ 1 h 283"/>
                <a:gd name="T66" fmla="*/ 67 w 440"/>
                <a:gd name="T67" fmla="*/ 0 h 283"/>
                <a:gd name="T68" fmla="*/ 53 w 440"/>
                <a:gd name="T69" fmla="*/ 5 h 283"/>
                <a:gd name="T70" fmla="*/ 40 w 440"/>
                <a:gd name="T71" fmla="*/ 10 h 283"/>
                <a:gd name="T72" fmla="*/ 29 w 440"/>
                <a:gd name="T73" fmla="*/ 16 h 283"/>
                <a:gd name="T74" fmla="*/ 21 w 440"/>
                <a:gd name="T75" fmla="*/ 21 h 283"/>
                <a:gd name="T76" fmla="*/ 15 w 440"/>
                <a:gd name="T77" fmla="*/ 28 h 283"/>
                <a:gd name="T78" fmla="*/ 9 w 440"/>
                <a:gd name="T79" fmla="*/ 35 h 283"/>
                <a:gd name="T80" fmla="*/ 6 w 440"/>
                <a:gd name="T81" fmla="*/ 41 h 283"/>
                <a:gd name="T82" fmla="*/ 2 w 440"/>
                <a:gd name="T83" fmla="*/ 48 h 283"/>
                <a:gd name="T84" fmla="*/ 1 w 440"/>
                <a:gd name="T85" fmla="*/ 56 h 283"/>
                <a:gd name="T86" fmla="*/ 0 w 440"/>
                <a:gd name="T87" fmla="*/ 63 h 283"/>
                <a:gd name="T88" fmla="*/ 0 w 440"/>
                <a:gd name="T89" fmla="*/ 70 h 283"/>
                <a:gd name="T90" fmla="*/ 1 w 440"/>
                <a:gd name="T91" fmla="*/ 77 h 283"/>
                <a:gd name="T92" fmla="*/ 2 w 440"/>
                <a:gd name="T93" fmla="*/ 93 h 283"/>
                <a:gd name="T94" fmla="*/ 4 w 440"/>
                <a:gd name="T95" fmla="*/ 10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0" h="283">
                  <a:moveTo>
                    <a:pt x="4" y="107"/>
                  </a:moveTo>
                  <a:lnTo>
                    <a:pt x="290" y="283"/>
                  </a:lnTo>
                  <a:lnTo>
                    <a:pt x="308" y="280"/>
                  </a:lnTo>
                  <a:lnTo>
                    <a:pt x="326" y="274"/>
                  </a:lnTo>
                  <a:lnTo>
                    <a:pt x="342" y="269"/>
                  </a:lnTo>
                  <a:lnTo>
                    <a:pt x="356" y="262"/>
                  </a:lnTo>
                  <a:lnTo>
                    <a:pt x="369" y="255"/>
                  </a:lnTo>
                  <a:lnTo>
                    <a:pt x="382" y="246"/>
                  </a:lnTo>
                  <a:lnTo>
                    <a:pt x="393" y="238"/>
                  </a:lnTo>
                  <a:lnTo>
                    <a:pt x="403" y="227"/>
                  </a:lnTo>
                  <a:lnTo>
                    <a:pt x="412" y="216"/>
                  </a:lnTo>
                  <a:lnTo>
                    <a:pt x="419" y="205"/>
                  </a:lnTo>
                  <a:lnTo>
                    <a:pt x="425" y="192"/>
                  </a:lnTo>
                  <a:lnTo>
                    <a:pt x="430" y="178"/>
                  </a:lnTo>
                  <a:lnTo>
                    <a:pt x="435" y="164"/>
                  </a:lnTo>
                  <a:lnTo>
                    <a:pt x="438" y="149"/>
                  </a:lnTo>
                  <a:lnTo>
                    <a:pt x="440" y="133"/>
                  </a:lnTo>
                  <a:lnTo>
                    <a:pt x="440" y="116"/>
                  </a:lnTo>
                  <a:lnTo>
                    <a:pt x="417" y="102"/>
                  </a:lnTo>
                  <a:lnTo>
                    <a:pt x="394" y="89"/>
                  </a:lnTo>
                  <a:lnTo>
                    <a:pt x="370" y="77"/>
                  </a:lnTo>
                  <a:lnTo>
                    <a:pt x="347" y="66"/>
                  </a:lnTo>
                  <a:lnTo>
                    <a:pt x="324" y="56"/>
                  </a:lnTo>
                  <a:lnTo>
                    <a:pt x="300" y="47"/>
                  </a:lnTo>
                  <a:lnTo>
                    <a:pt x="277" y="39"/>
                  </a:lnTo>
                  <a:lnTo>
                    <a:pt x="254" y="32"/>
                  </a:lnTo>
                  <a:lnTo>
                    <a:pt x="230" y="26"/>
                  </a:lnTo>
                  <a:lnTo>
                    <a:pt x="207" y="20"/>
                  </a:lnTo>
                  <a:lnTo>
                    <a:pt x="184" y="15"/>
                  </a:lnTo>
                  <a:lnTo>
                    <a:pt x="160" y="11"/>
                  </a:lnTo>
                  <a:lnTo>
                    <a:pt x="137" y="7"/>
                  </a:lnTo>
                  <a:lnTo>
                    <a:pt x="114" y="5"/>
                  </a:lnTo>
                  <a:lnTo>
                    <a:pt x="90" y="1"/>
                  </a:lnTo>
                  <a:lnTo>
                    <a:pt x="67" y="0"/>
                  </a:lnTo>
                  <a:lnTo>
                    <a:pt x="53" y="5"/>
                  </a:lnTo>
                  <a:lnTo>
                    <a:pt x="40" y="10"/>
                  </a:lnTo>
                  <a:lnTo>
                    <a:pt x="29" y="16"/>
                  </a:lnTo>
                  <a:lnTo>
                    <a:pt x="21" y="21"/>
                  </a:lnTo>
                  <a:lnTo>
                    <a:pt x="15" y="28"/>
                  </a:lnTo>
                  <a:lnTo>
                    <a:pt x="9" y="35"/>
                  </a:lnTo>
                  <a:lnTo>
                    <a:pt x="6" y="41"/>
                  </a:lnTo>
                  <a:lnTo>
                    <a:pt x="2" y="48"/>
                  </a:lnTo>
                  <a:lnTo>
                    <a:pt x="1" y="56"/>
                  </a:lnTo>
                  <a:lnTo>
                    <a:pt x="0" y="63"/>
                  </a:lnTo>
                  <a:lnTo>
                    <a:pt x="0" y="70"/>
                  </a:lnTo>
                  <a:lnTo>
                    <a:pt x="1" y="77"/>
                  </a:lnTo>
                  <a:lnTo>
                    <a:pt x="2" y="93"/>
                  </a:lnTo>
                  <a:lnTo>
                    <a:pt x="4" y="10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30" name="Freeform 125"/>
            <p:cNvSpPr>
              <a:spLocks/>
            </p:cNvSpPr>
            <p:nvPr/>
          </p:nvSpPr>
          <p:spPr bwMode="auto">
            <a:xfrm>
              <a:off x="1358" y="3038"/>
              <a:ext cx="89" cy="43"/>
            </a:xfrm>
            <a:custGeom>
              <a:avLst/>
              <a:gdLst>
                <a:gd name="T0" fmla="*/ 50 w 799"/>
                <a:gd name="T1" fmla="*/ 0 h 383"/>
                <a:gd name="T2" fmla="*/ 150 w 799"/>
                <a:gd name="T3" fmla="*/ 0 h 383"/>
                <a:gd name="T4" fmla="*/ 250 w 799"/>
                <a:gd name="T5" fmla="*/ 0 h 383"/>
                <a:gd name="T6" fmla="*/ 350 w 799"/>
                <a:gd name="T7" fmla="*/ 0 h 383"/>
                <a:gd name="T8" fmla="*/ 450 w 799"/>
                <a:gd name="T9" fmla="*/ 0 h 383"/>
                <a:gd name="T10" fmla="*/ 549 w 799"/>
                <a:gd name="T11" fmla="*/ 0 h 383"/>
                <a:gd name="T12" fmla="*/ 649 w 799"/>
                <a:gd name="T13" fmla="*/ 0 h 383"/>
                <a:gd name="T14" fmla="*/ 749 w 799"/>
                <a:gd name="T15" fmla="*/ 0 h 383"/>
                <a:gd name="T16" fmla="*/ 766 w 799"/>
                <a:gd name="T17" fmla="*/ 15 h 383"/>
                <a:gd name="T18" fmla="*/ 706 w 799"/>
                <a:gd name="T19" fmla="*/ 46 h 383"/>
                <a:gd name="T20" fmla="*/ 651 w 799"/>
                <a:gd name="T21" fmla="*/ 82 h 383"/>
                <a:gd name="T22" fmla="*/ 616 w 799"/>
                <a:gd name="T23" fmla="*/ 111 h 383"/>
                <a:gd name="T24" fmla="*/ 596 w 799"/>
                <a:gd name="T25" fmla="*/ 133 h 383"/>
                <a:gd name="T26" fmla="*/ 578 w 799"/>
                <a:gd name="T27" fmla="*/ 155 h 383"/>
                <a:gd name="T28" fmla="*/ 562 w 799"/>
                <a:gd name="T29" fmla="*/ 180 h 383"/>
                <a:gd name="T30" fmla="*/ 549 w 799"/>
                <a:gd name="T31" fmla="*/ 205 h 383"/>
                <a:gd name="T32" fmla="*/ 540 w 799"/>
                <a:gd name="T33" fmla="*/ 233 h 383"/>
                <a:gd name="T34" fmla="*/ 534 w 799"/>
                <a:gd name="T35" fmla="*/ 263 h 383"/>
                <a:gd name="T36" fmla="*/ 530 w 799"/>
                <a:gd name="T37" fmla="*/ 295 h 383"/>
                <a:gd name="T38" fmla="*/ 530 w 799"/>
                <a:gd name="T39" fmla="*/ 328 h 383"/>
                <a:gd name="T40" fmla="*/ 534 w 799"/>
                <a:gd name="T41" fmla="*/ 364 h 383"/>
                <a:gd name="T42" fmla="*/ 515 w 799"/>
                <a:gd name="T43" fmla="*/ 381 h 383"/>
                <a:gd name="T44" fmla="*/ 469 w 799"/>
                <a:gd name="T45" fmla="*/ 378 h 383"/>
                <a:gd name="T46" fmla="*/ 424 w 799"/>
                <a:gd name="T47" fmla="*/ 371 h 383"/>
                <a:gd name="T48" fmla="*/ 380 w 799"/>
                <a:gd name="T49" fmla="*/ 362 h 383"/>
                <a:gd name="T50" fmla="*/ 337 w 799"/>
                <a:gd name="T51" fmla="*/ 349 h 383"/>
                <a:gd name="T52" fmla="*/ 296 w 799"/>
                <a:gd name="T53" fmla="*/ 334 h 383"/>
                <a:gd name="T54" fmla="*/ 257 w 799"/>
                <a:gd name="T55" fmla="*/ 315 h 383"/>
                <a:gd name="T56" fmla="*/ 218 w 799"/>
                <a:gd name="T57" fmla="*/ 293 h 383"/>
                <a:gd name="T58" fmla="*/ 182 w 799"/>
                <a:gd name="T59" fmla="*/ 269 h 383"/>
                <a:gd name="T60" fmla="*/ 149 w 799"/>
                <a:gd name="T61" fmla="*/ 242 h 383"/>
                <a:gd name="T62" fmla="*/ 118 w 799"/>
                <a:gd name="T63" fmla="*/ 212 h 383"/>
                <a:gd name="T64" fmla="*/ 89 w 799"/>
                <a:gd name="T65" fmla="*/ 179 h 383"/>
                <a:gd name="T66" fmla="*/ 64 w 799"/>
                <a:gd name="T67" fmla="*/ 144 h 383"/>
                <a:gd name="T68" fmla="*/ 41 w 799"/>
                <a:gd name="T69" fmla="*/ 106 h 383"/>
                <a:gd name="T70" fmla="*/ 22 w 799"/>
                <a:gd name="T71" fmla="*/ 65 h 383"/>
                <a:gd name="T72" fmla="*/ 7 w 799"/>
                <a:gd name="T73" fmla="*/ 2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99" h="383">
                  <a:moveTo>
                    <a:pt x="0" y="0"/>
                  </a:moveTo>
                  <a:lnTo>
                    <a:pt x="50" y="0"/>
                  </a:lnTo>
                  <a:lnTo>
                    <a:pt x="100" y="0"/>
                  </a:lnTo>
                  <a:lnTo>
                    <a:pt x="150" y="0"/>
                  </a:lnTo>
                  <a:lnTo>
                    <a:pt x="200" y="0"/>
                  </a:lnTo>
                  <a:lnTo>
                    <a:pt x="250" y="0"/>
                  </a:lnTo>
                  <a:lnTo>
                    <a:pt x="300" y="0"/>
                  </a:lnTo>
                  <a:lnTo>
                    <a:pt x="350" y="0"/>
                  </a:lnTo>
                  <a:lnTo>
                    <a:pt x="400" y="0"/>
                  </a:lnTo>
                  <a:lnTo>
                    <a:pt x="450" y="0"/>
                  </a:lnTo>
                  <a:lnTo>
                    <a:pt x="499" y="0"/>
                  </a:lnTo>
                  <a:lnTo>
                    <a:pt x="549" y="0"/>
                  </a:lnTo>
                  <a:lnTo>
                    <a:pt x="599" y="0"/>
                  </a:lnTo>
                  <a:lnTo>
                    <a:pt x="649" y="0"/>
                  </a:lnTo>
                  <a:lnTo>
                    <a:pt x="699" y="0"/>
                  </a:lnTo>
                  <a:lnTo>
                    <a:pt x="749" y="0"/>
                  </a:lnTo>
                  <a:lnTo>
                    <a:pt x="799" y="0"/>
                  </a:lnTo>
                  <a:lnTo>
                    <a:pt x="766" y="15"/>
                  </a:lnTo>
                  <a:lnTo>
                    <a:pt x="735" y="29"/>
                  </a:lnTo>
                  <a:lnTo>
                    <a:pt x="706" y="46"/>
                  </a:lnTo>
                  <a:lnTo>
                    <a:pt x="677" y="63"/>
                  </a:lnTo>
                  <a:lnTo>
                    <a:pt x="651" y="82"/>
                  </a:lnTo>
                  <a:lnTo>
                    <a:pt x="627" y="101"/>
                  </a:lnTo>
                  <a:lnTo>
                    <a:pt x="616" y="111"/>
                  </a:lnTo>
                  <a:lnTo>
                    <a:pt x="606" y="122"/>
                  </a:lnTo>
                  <a:lnTo>
                    <a:pt x="596" y="133"/>
                  </a:lnTo>
                  <a:lnTo>
                    <a:pt x="587" y="144"/>
                  </a:lnTo>
                  <a:lnTo>
                    <a:pt x="578" y="155"/>
                  </a:lnTo>
                  <a:lnTo>
                    <a:pt x="569" y="167"/>
                  </a:lnTo>
                  <a:lnTo>
                    <a:pt x="562" y="180"/>
                  </a:lnTo>
                  <a:lnTo>
                    <a:pt x="556" y="193"/>
                  </a:lnTo>
                  <a:lnTo>
                    <a:pt x="549" y="205"/>
                  </a:lnTo>
                  <a:lnTo>
                    <a:pt x="545" y="220"/>
                  </a:lnTo>
                  <a:lnTo>
                    <a:pt x="540" y="233"/>
                  </a:lnTo>
                  <a:lnTo>
                    <a:pt x="536" y="248"/>
                  </a:lnTo>
                  <a:lnTo>
                    <a:pt x="534" y="263"/>
                  </a:lnTo>
                  <a:lnTo>
                    <a:pt x="531" y="279"/>
                  </a:lnTo>
                  <a:lnTo>
                    <a:pt x="530" y="295"/>
                  </a:lnTo>
                  <a:lnTo>
                    <a:pt x="529" y="311"/>
                  </a:lnTo>
                  <a:lnTo>
                    <a:pt x="530" y="328"/>
                  </a:lnTo>
                  <a:lnTo>
                    <a:pt x="531" y="346"/>
                  </a:lnTo>
                  <a:lnTo>
                    <a:pt x="534" y="364"/>
                  </a:lnTo>
                  <a:lnTo>
                    <a:pt x="537" y="383"/>
                  </a:lnTo>
                  <a:lnTo>
                    <a:pt x="515" y="381"/>
                  </a:lnTo>
                  <a:lnTo>
                    <a:pt x="491" y="380"/>
                  </a:lnTo>
                  <a:lnTo>
                    <a:pt x="469" y="378"/>
                  </a:lnTo>
                  <a:lnTo>
                    <a:pt x="446" y="376"/>
                  </a:lnTo>
                  <a:lnTo>
                    <a:pt x="424" y="371"/>
                  </a:lnTo>
                  <a:lnTo>
                    <a:pt x="401" y="367"/>
                  </a:lnTo>
                  <a:lnTo>
                    <a:pt x="380" y="362"/>
                  </a:lnTo>
                  <a:lnTo>
                    <a:pt x="358" y="356"/>
                  </a:lnTo>
                  <a:lnTo>
                    <a:pt x="337" y="349"/>
                  </a:lnTo>
                  <a:lnTo>
                    <a:pt x="317" y="342"/>
                  </a:lnTo>
                  <a:lnTo>
                    <a:pt x="296" y="334"/>
                  </a:lnTo>
                  <a:lnTo>
                    <a:pt x="276" y="325"/>
                  </a:lnTo>
                  <a:lnTo>
                    <a:pt x="257" y="315"/>
                  </a:lnTo>
                  <a:lnTo>
                    <a:pt x="237" y="305"/>
                  </a:lnTo>
                  <a:lnTo>
                    <a:pt x="218" y="293"/>
                  </a:lnTo>
                  <a:lnTo>
                    <a:pt x="200" y="281"/>
                  </a:lnTo>
                  <a:lnTo>
                    <a:pt x="182" y="269"/>
                  </a:lnTo>
                  <a:lnTo>
                    <a:pt x="166" y="256"/>
                  </a:lnTo>
                  <a:lnTo>
                    <a:pt x="149" y="242"/>
                  </a:lnTo>
                  <a:lnTo>
                    <a:pt x="133" y="227"/>
                  </a:lnTo>
                  <a:lnTo>
                    <a:pt x="118" y="212"/>
                  </a:lnTo>
                  <a:lnTo>
                    <a:pt x="103" y="195"/>
                  </a:lnTo>
                  <a:lnTo>
                    <a:pt x="89" y="179"/>
                  </a:lnTo>
                  <a:lnTo>
                    <a:pt x="77" y="162"/>
                  </a:lnTo>
                  <a:lnTo>
                    <a:pt x="64" y="144"/>
                  </a:lnTo>
                  <a:lnTo>
                    <a:pt x="52" y="125"/>
                  </a:lnTo>
                  <a:lnTo>
                    <a:pt x="41" y="106"/>
                  </a:lnTo>
                  <a:lnTo>
                    <a:pt x="31" y="86"/>
                  </a:lnTo>
                  <a:lnTo>
                    <a:pt x="22" y="65"/>
                  </a:lnTo>
                  <a:lnTo>
                    <a:pt x="14" y="44"/>
                  </a:lnTo>
                  <a:lnTo>
                    <a:pt x="7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31" name="Freeform 126"/>
            <p:cNvSpPr>
              <a:spLocks/>
            </p:cNvSpPr>
            <p:nvPr/>
          </p:nvSpPr>
          <p:spPr bwMode="auto">
            <a:xfrm>
              <a:off x="325" y="3003"/>
              <a:ext cx="312" cy="133"/>
            </a:xfrm>
            <a:custGeom>
              <a:avLst/>
              <a:gdLst>
                <a:gd name="T0" fmla="*/ 2040 w 2805"/>
                <a:gd name="T1" fmla="*/ 524 h 1203"/>
                <a:gd name="T2" fmla="*/ 663 w 2805"/>
                <a:gd name="T3" fmla="*/ 118 h 1203"/>
                <a:gd name="T4" fmla="*/ 654 w 2805"/>
                <a:gd name="T5" fmla="*/ 180 h 1203"/>
                <a:gd name="T6" fmla="*/ 637 w 2805"/>
                <a:gd name="T7" fmla="*/ 234 h 1203"/>
                <a:gd name="T8" fmla="*/ 613 w 2805"/>
                <a:gd name="T9" fmla="*/ 279 h 1203"/>
                <a:gd name="T10" fmla="*/ 582 w 2805"/>
                <a:gd name="T11" fmla="*/ 316 h 1203"/>
                <a:gd name="T12" fmla="*/ 546 w 2805"/>
                <a:gd name="T13" fmla="*/ 345 h 1203"/>
                <a:gd name="T14" fmla="*/ 506 w 2805"/>
                <a:gd name="T15" fmla="*/ 367 h 1203"/>
                <a:gd name="T16" fmla="*/ 463 w 2805"/>
                <a:gd name="T17" fmla="*/ 383 h 1203"/>
                <a:gd name="T18" fmla="*/ 417 w 2805"/>
                <a:gd name="T19" fmla="*/ 393 h 1203"/>
                <a:gd name="T20" fmla="*/ 371 w 2805"/>
                <a:gd name="T21" fmla="*/ 396 h 1203"/>
                <a:gd name="T22" fmla="*/ 325 w 2805"/>
                <a:gd name="T23" fmla="*/ 394 h 1203"/>
                <a:gd name="T24" fmla="*/ 279 w 2805"/>
                <a:gd name="T25" fmla="*/ 387 h 1203"/>
                <a:gd name="T26" fmla="*/ 236 w 2805"/>
                <a:gd name="T27" fmla="*/ 376 h 1203"/>
                <a:gd name="T28" fmla="*/ 196 w 2805"/>
                <a:gd name="T29" fmla="*/ 361 h 1203"/>
                <a:gd name="T30" fmla="*/ 159 w 2805"/>
                <a:gd name="T31" fmla="*/ 341 h 1203"/>
                <a:gd name="T32" fmla="*/ 129 w 2805"/>
                <a:gd name="T33" fmla="*/ 318 h 1203"/>
                <a:gd name="T34" fmla="*/ 104 w 2805"/>
                <a:gd name="T35" fmla="*/ 293 h 1203"/>
                <a:gd name="T36" fmla="*/ 196 w 2805"/>
                <a:gd name="T37" fmla="*/ 1043 h 1203"/>
                <a:gd name="T38" fmla="*/ 268 w 2805"/>
                <a:gd name="T39" fmla="*/ 536 h 1203"/>
                <a:gd name="T40" fmla="*/ 649 w 2805"/>
                <a:gd name="T41" fmla="*/ 673 h 1203"/>
                <a:gd name="T42" fmla="*/ 953 w 2805"/>
                <a:gd name="T43" fmla="*/ 740 h 1203"/>
                <a:gd name="T44" fmla="*/ 1031 w 2805"/>
                <a:gd name="T45" fmla="*/ 872 h 1203"/>
                <a:gd name="T46" fmla="*/ 1108 w 2805"/>
                <a:gd name="T47" fmla="*/ 1004 h 1203"/>
                <a:gd name="T48" fmla="*/ 1185 w 2805"/>
                <a:gd name="T49" fmla="*/ 1136 h 1203"/>
                <a:gd name="T50" fmla="*/ 1292 w 2805"/>
                <a:gd name="T51" fmla="*/ 1152 h 1203"/>
                <a:gd name="T52" fmla="*/ 1437 w 2805"/>
                <a:gd name="T53" fmla="*/ 1043 h 1203"/>
                <a:gd name="T54" fmla="*/ 1548 w 2805"/>
                <a:gd name="T55" fmla="*/ 967 h 1203"/>
                <a:gd name="T56" fmla="*/ 1616 w 2805"/>
                <a:gd name="T57" fmla="*/ 926 h 1203"/>
                <a:gd name="T58" fmla="*/ 1665 w 2805"/>
                <a:gd name="T59" fmla="*/ 901 h 1203"/>
                <a:gd name="T60" fmla="*/ 1696 w 2805"/>
                <a:gd name="T61" fmla="*/ 889 h 1203"/>
                <a:gd name="T62" fmla="*/ 1725 w 2805"/>
                <a:gd name="T63" fmla="*/ 881 h 1203"/>
                <a:gd name="T64" fmla="*/ 1752 w 2805"/>
                <a:gd name="T65" fmla="*/ 877 h 1203"/>
                <a:gd name="T66" fmla="*/ 2805 w 2805"/>
                <a:gd name="T67" fmla="*/ 893 h 1203"/>
                <a:gd name="T68" fmla="*/ 2413 w 2805"/>
                <a:gd name="T69" fmla="*/ 391 h 1203"/>
                <a:gd name="T70" fmla="*/ 2289 w 2805"/>
                <a:gd name="T71" fmla="*/ 0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5" h="1203">
                  <a:moveTo>
                    <a:pt x="2289" y="0"/>
                  </a:moveTo>
                  <a:lnTo>
                    <a:pt x="2040" y="524"/>
                  </a:lnTo>
                  <a:lnTo>
                    <a:pt x="1481" y="481"/>
                  </a:lnTo>
                  <a:lnTo>
                    <a:pt x="663" y="118"/>
                  </a:lnTo>
                  <a:lnTo>
                    <a:pt x="659" y="150"/>
                  </a:lnTo>
                  <a:lnTo>
                    <a:pt x="654" y="180"/>
                  </a:lnTo>
                  <a:lnTo>
                    <a:pt x="647" y="208"/>
                  </a:lnTo>
                  <a:lnTo>
                    <a:pt x="637" y="234"/>
                  </a:lnTo>
                  <a:lnTo>
                    <a:pt x="626" y="257"/>
                  </a:lnTo>
                  <a:lnTo>
                    <a:pt x="613" y="279"/>
                  </a:lnTo>
                  <a:lnTo>
                    <a:pt x="598" y="298"/>
                  </a:lnTo>
                  <a:lnTo>
                    <a:pt x="582" y="316"/>
                  </a:lnTo>
                  <a:lnTo>
                    <a:pt x="565" y="332"/>
                  </a:lnTo>
                  <a:lnTo>
                    <a:pt x="546" y="345"/>
                  </a:lnTo>
                  <a:lnTo>
                    <a:pt x="527" y="357"/>
                  </a:lnTo>
                  <a:lnTo>
                    <a:pt x="506" y="367"/>
                  </a:lnTo>
                  <a:lnTo>
                    <a:pt x="485" y="376"/>
                  </a:lnTo>
                  <a:lnTo>
                    <a:pt x="463" y="383"/>
                  </a:lnTo>
                  <a:lnTo>
                    <a:pt x="440" y="389"/>
                  </a:lnTo>
                  <a:lnTo>
                    <a:pt x="417" y="393"/>
                  </a:lnTo>
                  <a:lnTo>
                    <a:pt x="395" y="395"/>
                  </a:lnTo>
                  <a:lnTo>
                    <a:pt x="371" y="396"/>
                  </a:lnTo>
                  <a:lnTo>
                    <a:pt x="348" y="396"/>
                  </a:lnTo>
                  <a:lnTo>
                    <a:pt x="325" y="394"/>
                  </a:lnTo>
                  <a:lnTo>
                    <a:pt x="301" y="392"/>
                  </a:lnTo>
                  <a:lnTo>
                    <a:pt x="279" y="387"/>
                  </a:lnTo>
                  <a:lnTo>
                    <a:pt x="257" y="382"/>
                  </a:lnTo>
                  <a:lnTo>
                    <a:pt x="236" y="376"/>
                  </a:lnTo>
                  <a:lnTo>
                    <a:pt x="216" y="368"/>
                  </a:lnTo>
                  <a:lnTo>
                    <a:pt x="196" y="361"/>
                  </a:lnTo>
                  <a:lnTo>
                    <a:pt x="177" y="351"/>
                  </a:lnTo>
                  <a:lnTo>
                    <a:pt x="159" y="341"/>
                  </a:lnTo>
                  <a:lnTo>
                    <a:pt x="144" y="329"/>
                  </a:lnTo>
                  <a:lnTo>
                    <a:pt x="129" y="318"/>
                  </a:lnTo>
                  <a:lnTo>
                    <a:pt x="116" y="305"/>
                  </a:lnTo>
                  <a:lnTo>
                    <a:pt x="104" y="293"/>
                  </a:lnTo>
                  <a:lnTo>
                    <a:pt x="0" y="496"/>
                  </a:lnTo>
                  <a:lnTo>
                    <a:pt x="196" y="1043"/>
                  </a:lnTo>
                  <a:lnTo>
                    <a:pt x="293" y="891"/>
                  </a:lnTo>
                  <a:lnTo>
                    <a:pt x="268" y="536"/>
                  </a:lnTo>
                  <a:lnTo>
                    <a:pt x="534" y="533"/>
                  </a:lnTo>
                  <a:lnTo>
                    <a:pt x="649" y="673"/>
                  </a:lnTo>
                  <a:lnTo>
                    <a:pt x="915" y="673"/>
                  </a:lnTo>
                  <a:lnTo>
                    <a:pt x="953" y="740"/>
                  </a:lnTo>
                  <a:lnTo>
                    <a:pt x="992" y="806"/>
                  </a:lnTo>
                  <a:lnTo>
                    <a:pt x="1031" y="872"/>
                  </a:lnTo>
                  <a:lnTo>
                    <a:pt x="1070" y="938"/>
                  </a:lnTo>
                  <a:lnTo>
                    <a:pt x="1108" y="1004"/>
                  </a:lnTo>
                  <a:lnTo>
                    <a:pt x="1147" y="1069"/>
                  </a:lnTo>
                  <a:lnTo>
                    <a:pt x="1185" y="1136"/>
                  </a:lnTo>
                  <a:lnTo>
                    <a:pt x="1223" y="1203"/>
                  </a:lnTo>
                  <a:lnTo>
                    <a:pt x="1292" y="1152"/>
                  </a:lnTo>
                  <a:lnTo>
                    <a:pt x="1364" y="1097"/>
                  </a:lnTo>
                  <a:lnTo>
                    <a:pt x="1437" y="1043"/>
                  </a:lnTo>
                  <a:lnTo>
                    <a:pt x="1511" y="991"/>
                  </a:lnTo>
                  <a:lnTo>
                    <a:pt x="1548" y="967"/>
                  </a:lnTo>
                  <a:lnTo>
                    <a:pt x="1582" y="945"/>
                  </a:lnTo>
                  <a:lnTo>
                    <a:pt x="1616" y="926"/>
                  </a:lnTo>
                  <a:lnTo>
                    <a:pt x="1650" y="909"/>
                  </a:lnTo>
                  <a:lnTo>
                    <a:pt x="1665" y="901"/>
                  </a:lnTo>
                  <a:lnTo>
                    <a:pt x="1681" y="894"/>
                  </a:lnTo>
                  <a:lnTo>
                    <a:pt x="1696" y="889"/>
                  </a:lnTo>
                  <a:lnTo>
                    <a:pt x="1711" y="884"/>
                  </a:lnTo>
                  <a:lnTo>
                    <a:pt x="1725" y="881"/>
                  </a:lnTo>
                  <a:lnTo>
                    <a:pt x="1739" y="879"/>
                  </a:lnTo>
                  <a:lnTo>
                    <a:pt x="1752" y="877"/>
                  </a:lnTo>
                  <a:lnTo>
                    <a:pt x="1765" y="877"/>
                  </a:lnTo>
                  <a:lnTo>
                    <a:pt x="2805" y="893"/>
                  </a:lnTo>
                  <a:lnTo>
                    <a:pt x="2701" y="194"/>
                  </a:lnTo>
                  <a:lnTo>
                    <a:pt x="2413" y="391"/>
                  </a:lnTo>
                  <a:lnTo>
                    <a:pt x="2349" y="5"/>
                  </a:lnTo>
                  <a:lnTo>
                    <a:pt x="2289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32" name="Freeform 127"/>
            <p:cNvSpPr>
              <a:spLocks/>
            </p:cNvSpPr>
            <p:nvPr/>
          </p:nvSpPr>
          <p:spPr bwMode="auto">
            <a:xfrm>
              <a:off x="702" y="3007"/>
              <a:ext cx="170" cy="450"/>
            </a:xfrm>
            <a:custGeom>
              <a:avLst/>
              <a:gdLst>
                <a:gd name="T0" fmla="*/ 1265 w 1529"/>
                <a:gd name="T1" fmla="*/ 128 h 4050"/>
                <a:gd name="T2" fmla="*/ 967 w 1529"/>
                <a:gd name="T3" fmla="*/ 401 h 4050"/>
                <a:gd name="T4" fmla="*/ 711 w 1529"/>
                <a:gd name="T5" fmla="*/ 689 h 4050"/>
                <a:gd name="T6" fmla="*/ 494 w 1529"/>
                <a:gd name="T7" fmla="*/ 988 h 4050"/>
                <a:gd name="T8" fmla="*/ 319 w 1529"/>
                <a:gd name="T9" fmla="*/ 1294 h 4050"/>
                <a:gd name="T10" fmla="*/ 182 w 1529"/>
                <a:gd name="T11" fmla="*/ 1604 h 4050"/>
                <a:gd name="T12" fmla="*/ 83 w 1529"/>
                <a:gd name="T13" fmla="*/ 1912 h 4050"/>
                <a:gd name="T14" fmla="*/ 23 w 1529"/>
                <a:gd name="T15" fmla="*/ 2217 h 4050"/>
                <a:gd name="T16" fmla="*/ 0 w 1529"/>
                <a:gd name="T17" fmla="*/ 2512 h 4050"/>
                <a:gd name="T18" fmla="*/ 12 w 1529"/>
                <a:gd name="T19" fmla="*/ 2795 h 4050"/>
                <a:gd name="T20" fmla="*/ 61 w 1529"/>
                <a:gd name="T21" fmla="*/ 3061 h 4050"/>
                <a:gd name="T22" fmla="*/ 145 w 1529"/>
                <a:gd name="T23" fmla="*/ 3306 h 4050"/>
                <a:gd name="T24" fmla="*/ 264 w 1529"/>
                <a:gd name="T25" fmla="*/ 3528 h 4050"/>
                <a:gd name="T26" fmla="*/ 416 w 1529"/>
                <a:gd name="T27" fmla="*/ 3720 h 4050"/>
                <a:gd name="T28" fmla="*/ 601 w 1529"/>
                <a:gd name="T29" fmla="*/ 3880 h 4050"/>
                <a:gd name="T30" fmla="*/ 819 w 1529"/>
                <a:gd name="T31" fmla="*/ 4003 h 4050"/>
                <a:gd name="T32" fmla="*/ 887 w 1529"/>
                <a:gd name="T33" fmla="*/ 3943 h 4050"/>
                <a:gd name="T34" fmla="*/ 790 w 1529"/>
                <a:gd name="T35" fmla="*/ 3730 h 4050"/>
                <a:gd name="T36" fmla="*/ 707 w 1529"/>
                <a:gd name="T37" fmla="*/ 3517 h 4050"/>
                <a:gd name="T38" fmla="*/ 639 w 1529"/>
                <a:gd name="T39" fmla="*/ 3305 h 4050"/>
                <a:gd name="T40" fmla="*/ 585 w 1529"/>
                <a:gd name="T41" fmla="*/ 3093 h 4050"/>
                <a:gd name="T42" fmla="*/ 550 w 1529"/>
                <a:gd name="T43" fmla="*/ 2881 h 4050"/>
                <a:gd name="T44" fmla="*/ 531 w 1529"/>
                <a:gd name="T45" fmla="*/ 2670 h 4050"/>
                <a:gd name="T46" fmla="*/ 532 w 1529"/>
                <a:gd name="T47" fmla="*/ 2460 h 4050"/>
                <a:gd name="T48" fmla="*/ 552 w 1529"/>
                <a:gd name="T49" fmla="*/ 2249 h 4050"/>
                <a:gd name="T50" fmla="*/ 593 w 1529"/>
                <a:gd name="T51" fmla="*/ 2040 h 4050"/>
                <a:gd name="T52" fmla="*/ 655 w 1529"/>
                <a:gd name="T53" fmla="*/ 1831 h 4050"/>
                <a:gd name="T54" fmla="*/ 742 w 1529"/>
                <a:gd name="T55" fmla="*/ 1623 h 4050"/>
                <a:gd name="T56" fmla="*/ 851 w 1529"/>
                <a:gd name="T57" fmla="*/ 1417 h 4050"/>
                <a:gd name="T58" fmla="*/ 986 w 1529"/>
                <a:gd name="T59" fmla="*/ 1210 h 4050"/>
                <a:gd name="T60" fmla="*/ 1146 w 1529"/>
                <a:gd name="T61" fmla="*/ 1007 h 4050"/>
                <a:gd name="T62" fmla="*/ 1332 w 1529"/>
                <a:gd name="T63" fmla="*/ 803 h 4050"/>
                <a:gd name="T64" fmla="*/ 1529 w 1529"/>
                <a:gd name="T65" fmla="*/ 648 h 4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9" h="4050">
                  <a:moveTo>
                    <a:pt x="1429" y="0"/>
                  </a:moveTo>
                  <a:lnTo>
                    <a:pt x="1265" y="128"/>
                  </a:lnTo>
                  <a:lnTo>
                    <a:pt x="1110" y="263"/>
                  </a:lnTo>
                  <a:lnTo>
                    <a:pt x="967" y="401"/>
                  </a:lnTo>
                  <a:lnTo>
                    <a:pt x="833" y="543"/>
                  </a:lnTo>
                  <a:lnTo>
                    <a:pt x="711" y="689"/>
                  </a:lnTo>
                  <a:lnTo>
                    <a:pt x="598" y="837"/>
                  </a:lnTo>
                  <a:lnTo>
                    <a:pt x="494" y="988"/>
                  </a:lnTo>
                  <a:lnTo>
                    <a:pt x="402" y="1140"/>
                  </a:lnTo>
                  <a:lnTo>
                    <a:pt x="319" y="1294"/>
                  </a:lnTo>
                  <a:lnTo>
                    <a:pt x="245" y="1448"/>
                  </a:lnTo>
                  <a:lnTo>
                    <a:pt x="182" y="1604"/>
                  </a:lnTo>
                  <a:lnTo>
                    <a:pt x="127" y="1758"/>
                  </a:lnTo>
                  <a:lnTo>
                    <a:pt x="83" y="1912"/>
                  </a:lnTo>
                  <a:lnTo>
                    <a:pt x="49" y="2065"/>
                  </a:lnTo>
                  <a:lnTo>
                    <a:pt x="23" y="2217"/>
                  </a:lnTo>
                  <a:lnTo>
                    <a:pt x="6" y="2366"/>
                  </a:lnTo>
                  <a:lnTo>
                    <a:pt x="0" y="2512"/>
                  </a:lnTo>
                  <a:lnTo>
                    <a:pt x="1" y="2656"/>
                  </a:lnTo>
                  <a:lnTo>
                    <a:pt x="12" y="2795"/>
                  </a:lnTo>
                  <a:lnTo>
                    <a:pt x="32" y="2931"/>
                  </a:lnTo>
                  <a:lnTo>
                    <a:pt x="61" y="3061"/>
                  </a:lnTo>
                  <a:lnTo>
                    <a:pt x="99" y="3187"/>
                  </a:lnTo>
                  <a:lnTo>
                    <a:pt x="145" y="3306"/>
                  </a:lnTo>
                  <a:lnTo>
                    <a:pt x="200" y="3421"/>
                  </a:lnTo>
                  <a:lnTo>
                    <a:pt x="264" y="3528"/>
                  </a:lnTo>
                  <a:lnTo>
                    <a:pt x="335" y="3629"/>
                  </a:lnTo>
                  <a:lnTo>
                    <a:pt x="416" y="3720"/>
                  </a:lnTo>
                  <a:lnTo>
                    <a:pt x="504" y="3805"/>
                  </a:lnTo>
                  <a:lnTo>
                    <a:pt x="601" y="3880"/>
                  </a:lnTo>
                  <a:lnTo>
                    <a:pt x="707" y="3946"/>
                  </a:lnTo>
                  <a:lnTo>
                    <a:pt x="819" y="4003"/>
                  </a:lnTo>
                  <a:lnTo>
                    <a:pt x="940" y="4050"/>
                  </a:lnTo>
                  <a:lnTo>
                    <a:pt x="887" y="3943"/>
                  </a:lnTo>
                  <a:lnTo>
                    <a:pt x="837" y="3837"/>
                  </a:lnTo>
                  <a:lnTo>
                    <a:pt x="790" y="3730"/>
                  </a:lnTo>
                  <a:lnTo>
                    <a:pt x="747" y="3624"/>
                  </a:lnTo>
                  <a:lnTo>
                    <a:pt x="707" y="3517"/>
                  </a:lnTo>
                  <a:lnTo>
                    <a:pt x="671" y="3411"/>
                  </a:lnTo>
                  <a:lnTo>
                    <a:pt x="639" y="3305"/>
                  </a:lnTo>
                  <a:lnTo>
                    <a:pt x="610" y="3200"/>
                  </a:lnTo>
                  <a:lnTo>
                    <a:pt x="585" y="3093"/>
                  </a:lnTo>
                  <a:lnTo>
                    <a:pt x="565" y="2987"/>
                  </a:lnTo>
                  <a:lnTo>
                    <a:pt x="550" y="2881"/>
                  </a:lnTo>
                  <a:lnTo>
                    <a:pt x="539" y="2775"/>
                  </a:lnTo>
                  <a:lnTo>
                    <a:pt x="531" y="2670"/>
                  </a:lnTo>
                  <a:lnTo>
                    <a:pt x="529" y="2564"/>
                  </a:lnTo>
                  <a:lnTo>
                    <a:pt x="532" y="2460"/>
                  </a:lnTo>
                  <a:lnTo>
                    <a:pt x="540" y="2354"/>
                  </a:lnTo>
                  <a:lnTo>
                    <a:pt x="552" y="2249"/>
                  </a:lnTo>
                  <a:lnTo>
                    <a:pt x="570" y="2144"/>
                  </a:lnTo>
                  <a:lnTo>
                    <a:pt x="593" y="2040"/>
                  </a:lnTo>
                  <a:lnTo>
                    <a:pt x="622" y="1935"/>
                  </a:lnTo>
                  <a:lnTo>
                    <a:pt x="655" y="1831"/>
                  </a:lnTo>
                  <a:lnTo>
                    <a:pt x="695" y="1726"/>
                  </a:lnTo>
                  <a:lnTo>
                    <a:pt x="742" y="1623"/>
                  </a:lnTo>
                  <a:lnTo>
                    <a:pt x="793" y="1519"/>
                  </a:lnTo>
                  <a:lnTo>
                    <a:pt x="851" y="1417"/>
                  </a:lnTo>
                  <a:lnTo>
                    <a:pt x="916" y="1313"/>
                  </a:lnTo>
                  <a:lnTo>
                    <a:pt x="986" y="1210"/>
                  </a:lnTo>
                  <a:lnTo>
                    <a:pt x="1062" y="1108"/>
                  </a:lnTo>
                  <a:lnTo>
                    <a:pt x="1146" y="1007"/>
                  </a:lnTo>
                  <a:lnTo>
                    <a:pt x="1236" y="904"/>
                  </a:lnTo>
                  <a:lnTo>
                    <a:pt x="1332" y="803"/>
                  </a:lnTo>
                  <a:lnTo>
                    <a:pt x="1437" y="701"/>
                  </a:lnTo>
                  <a:lnTo>
                    <a:pt x="1529" y="648"/>
                  </a:lnTo>
                  <a:lnTo>
                    <a:pt x="1429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33" name="Freeform 128"/>
            <p:cNvSpPr>
              <a:spLocks/>
            </p:cNvSpPr>
            <p:nvPr/>
          </p:nvSpPr>
          <p:spPr bwMode="auto">
            <a:xfrm>
              <a:off x="783" y="3102"/>
              <a:ext cx="119" cy="447"/>
            </a:xfrm>
            <a:custGeom>
              <a:avLst/>
              <a:gdLst>
                <a:gd name="T0" fmla="*/ 719 w 1078"/>
                <a:gd name="T1" fmla="*/ 130 h 4023"/>
                <a:gd name="T2" fmla="*/ 509 w 1078"/>
                <a:gd name="T3" fmla="*/ 386 h 4023"/>
                <a:gd name="T4" fmla="*/ 338 w 1078"/>
                <a:gd name="T5" fmla="*/ 641 h 4023"/>
                <a:gd name="T6" fmla="*/ 204 w 1078"/>
                <a:gd name="T7" fmla="*/ 895 h 4023"/>
                <a:gd name="T8" fmla="*/ 104 w 1078"/>
                <a:gd name="T9" fmla="*/ 1147 h 4023"/>
                <a:gd name="T10" fmla="*/ 38 w 1078"/>
                <a:gd name="T11" fmla="*/ 1398 h 4023"/>
                <a:gd name="T12" fmla="*/ 5 w 1078"/>
                <a:gd name="T13" fmla="*/ 1648 h 4023"/>
                <a:gd name="T14" fmla="*/ 4 w 1078"/>
                <a:gd name="T15" fmla="*/ 1898 h 4023"/>
                <a:gd name="T16" fmla="*/ 31 w 1078"/>
                <a:gd name="T17" fmla="*/ 2148 h 4023"/>
                <a:gd name="T18" fmla="*/ 89 w 1078"/>
                <a:gd name="T19" fmla="*/ 2396 h 4023"/>
                <a:gd name="T20" fmla="*/ 175 w 1078"/>
                <a:gd name="T21" fmla="*/ 2646 h 4023"/>
                <a:gd name="T22" fmla="*/ 286 w 1078"/>
                <a:gd name="T23" fmla="*/ 2894 h 4023"/>
                <a:gd name="T24" fmla="*/ 422 w 1078"/>
                <a:gd name="T25" fmla="*/ 3144 h 4023"/>
                <a:gd name="T26" fmla="*/ 583 w 1078"/>
                <a:gd name="T27" fmla="*/ 3395 h 4023"/>
                <a:gd name="T28" fmla="*/ 765 w 1078"/>
                <a:gd name="T29" fmla="*/ 3645 h 4023"/>
                <a:gd name="T30" fmla="*/ 968 w 1078"/>
                <a:gd name="T31" fmla="*/ 3897 h 4023"/>
                <a:gd name="T32" fmla="*/ 1078 w 1078"/>
                <a:gd name="T33" fmla="*/ 3958 h 4023"/>
                <a:gd name="T34" fmla="*/ 1078 w 1078"/>
                <a:gd name="T35" fmla="*/ 3829 h 4023"/>
                <a:gd name="T36" fmla="*/ 1078 w 1078"/>
                <a:gd name="T37" fmla="*/ 3701 h 4023"/>
                <a:gd name="T38" fmla="*/ 1078 w 1078"/>
                <a:gd name="T39" fmla="*/ 3572 h 4023"/>
                <a:gd name="T40" fmla="*/ 1028 w 1078"/>
                <a:gd name="T41" fmla="*/ 3445 h 4023"/>
                <a:gd name="T42" fmla="*/ 931 w 1078"/>
                <a:gd name="T43" fmla="*/ 3317 h 4023"/>
                <a:gd name="T44" fmla="*/ 839 w 1078"/>
                <a:gd name="T45" fmla="*/ 3185 h 4023"/>
                <a:gd name="T46" fmla="*/ 756 w 1078"/>
                <a:gd name="T47" fmla="*/ 3048 h 4023"/>
                <a:gd name="T48" fmla="*/ 682 w 1078"/>
                <a:gd name="T49" fmla="*/ 2906 h 4023"/>
                <a:gd name="T50" fmla="*/ 617 w 1078"/>
                <a:gd name="T51" fmla="*/ 2757 h 4023"/>
                <a:gd name="T52" fmla="*/ 565 w 1078"/>
                <a:gd name="T53" fmla="*/ 2601 h 4023"/>
                <a:gd name="T54" fmla="*/ 525 w 1078"/>
                <a:gd name="T55" fmla="*/ 2435 h 4023"/>
                <a:gd name="T56" fmla="*/ 500 w 1078"/>
                <a:gd name="T57" fmla="*/ 2260 h 4023"/>
                <a:gd name="T58" fmla="*/ 492 w 1078"/>
                <a:gd name="T59" fmla="*/ 2075 h 4023"/>
                <a:gd name="T60" fmla="*/ 500 w 1078"/>
                <a:gd name="T61" fmla="*/ 1878 h 4023"/>
                <a:gd name="T62" fmla="*/ 528 w 1078"/>
                <a:gd name="T63" fmla="*/ 1668 h 4023"/>
                <a:gd name="T64" fmla="*/ 576 w 1078"/>
                <a:gd name="T65" fmla="*/ 1447 h 4023"/>
                <a:gd name="T66" fmla="*/ 645 w 1078"/>
                <a:gd name="T67" fmla="*/ 1209 h 4023"/>
                <a:gd name="T68" fmla="*/ 737 w 1078"/>
                <a:gd name="T69" fmla="*/ 956 h 4023"/>
                <a:gd name="T70" fmla="*/ 854 w 1078"/>
                <a:gd name="T71" fmla="*/ 688 h 4023"/>
                <a:gd name="T72" fmla="*/ 838 w 1078"/>
                <a:gd name="T73" fmla="*/ 0 h 4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78" h="4023">
                  <a:moveTo>
                    <a:pt x="838" y="0"/>
                  </a:moveTo>
                  <a:lnTo>
                    <a:pt x="719" y="130"/>
                  </a:lnTo>
                  <a:lnTo>
                    <a:pt x="609" y="258"/>
                  </a:lnTo>
                  <a:lnTo>
                    <a:pt x="509" y="386"/>
                  </a:lnTo>
                  <a:lnTo>
                    <a:pt x="419" y="514"/>
                  </a:lnTo>
                  <a:lnTo>
                    <a:pt x="338" y="641"/>
                  </a:lnTo>
                  <a:lnTo>
                    <a:pt x="266" y="768"/>
                  </a:lnTo>
                  <a:lnTo>
                    <a:pt x="204" y="895"/>
                  </a:lnTo>
                  <a:lnTo>
                    <a:pt x="149" y="1021"/>
                  </a:lnTo>
                  <a:lnTo>
                    <a:pt x="104" y="1147"/>
                  </a:lnTo>
                  <a:lnTo>
                    <a:pt x="67" y="1273"/>
                  </a:lnTo>
                  <a:lnTo>
                    <a:pt x="38" y="1398"/>
                  </a:lnTo>
                  <a:lnTo>
                    <a:pt x="17" y="1524"/>
                  </a:lnTo>
                  <a:lnTo>
                    <a:pt x="5" y="1648"/>
                  </a:lnTo>
                  <a:lnTo>
                    <a:pt x="0" y="1773"/>
                  </a:lnTo>
                  <a:lnTo>
                    <a:pt x="4" y="1898"/>
                  </a:lnTo>
                  <a:lnTo>
                    <a:pt x="14" y="2023"/>
                  </a:lnTo>
                  <a:lnTo>
                    <a:pt x="31" y="2148"/>
                  </a:lnTo>
                  <a:lnTo>
                    <a:pt x="57" y="2272"/>
                  </a:lnTo>
                  <a:lnTo>
                    <a:pt x="89" y="2396"/>
                  </a:lnTo>
                  <a:lnTo>
                    <a:pt x="128" y="2521"/>
                  </a:lnTo>
                  <a:lnTo>
                    <a:pt x="175" y="2646"/>
                  </a:lnTo>
                  <a:lnTo>
                    <a:pt x="227" y="2771"/>
                  </a:lnTo>
                  <a:lnTo>
                    <a:pt x="286" y="2894"/>
                  </a:lnTo>
                  <a:lnTo>
                    <a:pt x="350" y="3019"/>
                  </a:lnTo>
                  <a:lnTo>
                    <a:pt x="422" y="3144"/>
                  </a:lnTo>
                  <a:lnTo>
                    <a:pt x="499" y="3269"/>
                  </a:lnTo>
                  <a:lnTo>
                    <a:pt x="583" y="3395"/>
                  </a:lnTo>
                  <a:lnTo>
                    <a:pt x="670" y="3519"/>
                  </a:lnTo>
                  <a:lnTo>
                    <a:pt x="765" y="3645"/>
                  </a:lnTo>
                  <a:lnTo>
                    <a:pt x="864" y="3771"/>
                  </a:lnTo>
                  <a:lnTo>
                    <a:pt x="968" y="3897"/>
                  </a:lnTo>
                  <a:lnTo>
                    <a:pt x="1078" y="4023"/>
                  </a:lnTo>
                  <a:lnTo>
                    <a:pt x="1078" y="3958"/>
                  </a:lnTo>
                  <a:lnTo>
                    <a:pt x="1078" y="3894"/>
                  </a:lnTo>
                  <a:lnTo>
                    <a:pt x="1078" y="3829"/>
                  </a:lnTo>
                  <a:lnTo>
                    <a:pt x="1078" y="3766"/>
                  </a:lnTo>
                  <a:lnTo>
                    <a:pt x="1078" y="3701"/>
                  </a:lnTo>
                  <a:lnTo>
                    <a:pt x="1078" y="3636"/>
                  </a:lnTo>
                  <a:lnTo>
                    <a:pt x="1078" y="3572"/>
                  </a:lnTo>
                  <a:lnTo>
                    <a:pt x="1078" y="3507"/>
                  </a:lnTo>
                  <a:lnTo>
                    <a:pt x="1028" y="3445"/>
                  </a:lnTo>
                  <a:lnTo>
                    <a:pt x="978" y="3381"/>
                  </a:lnTo>
                  <a:lnTo>
                    <a:pt x="931" y="3317"/>
                  </a:lnTo>
                  <a:lnTo>
                    <a:pt x="884" y="3252"/>
                  </a:lnTo>
                  <a:lnTo>
                    <a:pt x="839" y="3185"/>
                  </a:lnTo>
                  <a:lnTo>
                    <a:pt x="797" y="3117"/>
                  </a:lnTo>
                  <a:lnTo>
                    <a:pt x="756" y="3048"/>
                  </a:lnTo>
                  <a:lnTo>
                    <a:pt x="717" y="2978"/>
                  </a:lnTo>
                  <a:lnTo>
                    <a:pt x="682" y="2906"/>
                  </a:lnTo>
                  <a:lnTo>
                    <a:pt x="648" y="2833"/>
                  </a:lnTo>
                  <a:lnTo>
                    <a:pt x="617" y="2757"/>
                  </a:lnTo>
                  <a:lnTo>
                    <a:pt x="589" y="2680"/>
                  </a:lnTo>
                  <a:lnTo>
                    <a:pt x="565" y="2601"/>
                  </a:lnTo>
                  <a:lnTo>
                    <a:pt x="544" y="2519"/>
                  </a:lnTo>
                  <a:lnTo>
                    <a:pt x="525" y="2435"/>
                  </a:lnTo>
                  <a:lnTo>
                    <a:pt x="512" y="2349"/>
                  </a:lnTo>
                  <a:lnTo>
                    <a:pt x="500" y="2260"/>
                  </a:lnTo>
                  <a:lnTo>
                    <a:pt x="494" y="2169"/>
                  </a:lnTo>
                  <a:lnTo>
                    <a:pt x="492" y="2075"/>
                  </a:lnTo>
                  <a:lnTo>
                    <a:pt x="494" y="1978"/>
                  </a:lnTo>
                  <a:lnTo>
                    <a:pt x="500" y="1878"/>
                  </a:lnTo>
                  <a:lnTo>
                    <a:pt x="512" y="1775"/>
                  </a:lnTo>
                  <a:lnTo>
                    <a:pt x="528" y="1668"/>
                  </a:lnTo>
                  <a:lnTo>
                    <a:pt x="549" y="1559"/>
                  </a:lnTo>
                  <a:lnTo>
                    <a:pt x="576" y="1447"/>
                  </a:lnTo>
                  <a:lnTo>
                    <a:pt x="607" y="1330"/>
                  </a:lnTo>
                  <a:lnTo>
                    <a:pt x="645" y="1209"/>
                  </a:lnTo>
                  <a:lnTo>
                    <a:pt x="688" y="1085"/>
                  </a:lnTo>
                  <a:lnTo>
                    <a:pt x="737" y="956"/>
                  </a:lnTo>
                  <a:lnTo>
                    <a:pt x="793" y="825"/>
                  </a:lnTo>
                  <a:lnTo>
                    <a:pt x="854" y="688"/>
                  </a:lnTo>
                  <a:lnTo>
                    <a:pt x="923" y="547"/>
                  </a:lnTo>
                  <a:lnTo>
                    <a:pt x="838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34" name="Freeform 129"/>
            <p:cNvSpPr>
              <a:spLocks/>
            </p:cNvSpPr>
            <p:nvPr/>
          </p:nvSpPr>
          <p:spPr bwMode="auto">
            <a:xfrm>
              <a:off x="854" y="3201"/>
              <a:ext cx="48" cy="273"/>
            </a:xfrm>
            <a:custGeom>
              <a:avLst/>
              <a:gdLst>
                <a:gd name="T0" fmla="*/ 337 w 439"/>
                <a:gd name="T1" fmla="*/ 0 h 2457"/>
                <a:gd name="T2" fmla="*/ 289 w 439"/>
                <a:gd name="T3" fmla="*/ 76 h 2457"/>
                <a:gd name="T4" fmla="*/ 246 w 439"/>
                <a:gd name="T5" fmla="*/ 153 h 2457"/>
                <a:gd name="T6" fmla="*/ 207 w 439"/>
                <a:gd name="T7" fmla="*/ 229 h 2457"/>
                <a:gd name="T8" fmla="*/ 170 w 439"/>
                <a:gd name="T9" fmla="*/ 304 h 2457"/>
                <a:gd name="T10" fmla="*/ 138 w 439"/>
                <a:gd name="T11" fmla="*/ 380 h 2457"/>
                <a:gd name="T12" fmla="*/ 109 w 439"/>
                <a:gd name="T13" fmla="*/ 457 h 2457"/>
                <a:gd name="T14" fmla="*/ 84 w 439"/>
                <a:gd name="T15" fmla="*/ 533 h 2457"/>
                <a:gd name="T16" fmla="*/ 63 w 439"/>
                <a:gd name="T17" fmla="*/ 609 h 2457"/>
                <a:gd name="T18" fmla="*/ 44 w 439"/>
                <a:gd name="T19" fmla="*/ 685 h 2457"/>
                <a:gd name="T20" fmla="*/ 28 w 439"/>
                <a:gd name="T21" fmla="*/ 762 h 2457"/>
                <a:gd name="T22" fmla="*/ 17 w 439"/>
                <a:gd name="T23" fmla="*/ 838 h 2457"/>
                <a:gd name="T24" fmla="*/ 8 w 439"/>
                <a:gd name="T25" fmla="*/ 915 h 2457"/>
                <a:gd name="T26" fmla="*/ 3 w 439"/>
                <a:gd name="T27" fmla="*/ 992 h 2457"/>
                <a:gd name="T28" fmla="*/ 0 w 439"/>
                <a:gd name="T29" fmla="*/ 1068 h 2457"/>
                <a:gd name="T30" fmla="*/ 1 w 439"/>
                <a:gd name="T31" fmla="*/ 1145 h 2457"/>
                <a:gd name="T32" fmla="*/ 5 w 439"/>
                <a:gd name="T33" fmla="*/ 1221 h 2457"/>
                <a:gd name="T34" fmla="*/ 11 w 439"/>
                <a:gd name="T35" fmla="*/ 1298 h 2457"/>
                <a:gd name="T36" fmla="*/ 21 w 439"/>
                <a:gd name="T37" fmla="*/ 1375 h 2457"/>
                <a:gd name="T38" fmla="*/ 34 w 439"/>
                <a:gd name="T39" fmla="*/ 1452 h 2457"/>
                <a:gd name="T40" fmla="*/ 49 w 439"/>
                <a:gd name="T41" fmla="*/ 1529 h 2457"/>
                <a:gd name="T42" fmla="*/ 68 w 439"/>
                <a:gd name="T43" fmla="*/ 1607 h 2457"/>
                <a:gd name="T44" fmla="*/ 89 w 439"/>
                <a:gd name="T45" fmla="*/ 1684 h 2457"/>
                <a:gd name="T46" fmla="*/ 113 w 439"/>
                <a:gd name="T47" fmla="*/ 1761 h 2457"/>
                <a:gd name="T48" fmla="*/ 139 w 439"/>
                <a:gd name="T49" fmla="*/ 1838 h 2457"/>
                <a:gd name="T50" fmla="*/ 168 w 439"/>
                <a:gd name="T51" fmla="*/ 1916 h 2457"/>
                <a:gd name="T52" fmla="*/ 199 w 439"/>
                <a:gd name="T53" fmla="*/ 1993 h 2457"/>
                <a:gd name="T54" fmla="*/ 234 w 439"/>
                <a:gd name="T55" fmla="*/ 2069 h 2457"/>
                <a:gd name="T56" fmla="*/ 270 w 439"/>
                <a:gd name="T57" fmla="*/ 2147 h 2457"/>
                <a:gd name="T58" fmla="*/ 309 w 439"/>
                <a:gd name="T59" fmla="*/ 2225 h 2457"/>
                <a:gd name="T60" fmla="*/ 351 w 439"/>
                <a:gd name="T61" fmla="*/ 2302 h 2457"/>
                <a:gd name="T62" fmla="*/ 394 w 439"/>
                <a:gd name="T63" fmla="*/ 2380 h 2457"/>
                <a:gd name="T64" fmla="*/ 439 w 439"/>
                <a:gd name="T65" fmla="*/ 2457 h 2457"/>
                <a:gd name="T66" fmla="*/ 431 w 439"/>
                <a:gd name="T67" fmla="*/ 1100 h 2457"/>
                <a:gd name="T68" fmla="*/ 434 w 439"/>
                <a:gd name="T69" fmla="*/ 630 h 2457"/>
                <a:gd name="T70" fmla="*/ 337 w 439"/>
                <a:gd name="T71" fmla="*/ 0 h 2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9" h="2457">
                  <a:moveTo>
                    <a:pt x="337" y="0"/>
                  </a:moveTo>
                  <a:lnTo>
                    <a:pt x="289" y="76"/>
                  </a:lnTo>
                  <a:lnTo>
                    <a:pt x="246" y="153"/>
                  </a:lnTo>
                  <a:lnTo>
                    <a:pt x="207" y="229"/>
                  </a:lnTo>
                  <a:lnTo>
                    <a:pt x="170" y="304"/>
                  </a:lnTo>
                  <a:lnTo>
                    <a:pt x="138" y="380"/>
                  </a:lnTo>
                  <a:lnTo>
                    <a:pt x="109" y="457"/>
                  </a:lnTo>
                  <a:lnTo>
                    <a:pt x="84" y="533"/>
                  </a:lnTo>
                  <a:lnTo>
                    <a:pt x="63" y="609"/>
                  </a:lnTo>
                  <a:lnTo>
                    <a:pt x="44" y="685"/>
                  </a:lnTo>
                  <a:lnTo>
                    <a:pt x="28" y="762"/>
                  </a:lnTo>
                  <a:lnTo>
                    <a:pt x="17" y="838"/>
                  </a:lnTo>
                  <a:lnTo>
                    <a:pt x="8" y="915"/>
                  </a:lnTo>
                  <a:lnTo>
                    <a:pt x="3" y="992"/>
                  </a:lnTo>
                  <a:lnTo>
                    <a:pt x="0" y="1068"/>
                  </a:lnTo>
                  <a:lnTo>
                    <a:pt x="1" y="1145"/>
                  </a:lnTo>
                  <a:lnTo>
                    <a:pt x="5" y="1221"/>
                  </a:lnTo>
                  <a:lnTo>
                    <a:pt x="11" y="1298"/>
                  </a:lnTo>
                  <a:lnTo>
                    <a:pt x="21" y="1375"/>
                  </a:lnTo>
                  <a:lnTo>
                    <a:pt x="34" y="1452"/>
                  </a:lnTo>
                  <a:lnTo>
                    <a:pt x="49" y="1529"/>
                  </a:lnTo>
                  <a:lnTo>
                    <a:pt x="68" y="1607"/>
                  </a:lnTo>
                  <a:lnTo>
                    <a:pt x="89" y="1684"/>
                  </a:lnTo>
                  <a:lnTo>
                    <a:pt x="113" y="1761"/>
                  </a:lnTo>
                  <a:lnTo>
                    <a:pt x="139" y="1838"/>
                  </a:lnTo>
                  <a:lnTo>
                    <a:pt x="168" y="1916"/>
                  </a:lnTo>
                  <a:lnTo>
                    <a:pt x="199" y="1993"/>
                  </a:lnTo>
                  <a:lnTo>
                    <a:pt x="234" y="2069"/>
                  </a:lnTo>
                  <a:lnTo>
                    <a:pt x="270" y="2147"/>
                  </a:lnTo>
                  <a:lnTo>
                    <a:pt x="309" y="2225"/>
                  </a:lnTo>
                  <a:lnTo>
                    <a:pt x="351" y="2302"/>
                  </a:lnTo>
                  <a:lnTo>
                    <a:pt x="394" y="2380"/>
                  </a:lnTo>
                  <a:lnTo>
                    <a:pt x="439" y="2457"/>
                  </a:lnTo>
                  <a:lnTo>
                    <a:pt x="431" y="1100"/>
                  </a:lnTo>
                  <a:lnTo>
                    <a:pt x="434" y="630"/>
                  </a:lnTo>
                  <a:lnTo>
                    <a:pt x="337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35" name="Freeform 130"/>
            <p:cNvSpPr>
              <a:spLocks/>
            </p:cNvSpPr>
            <p:nvPr/>
          </p:nvSpPr>
          <p:spPr bwMode="auto">
            <a:xfrm>
              <a:off x="340" y="2984"/>
              <a:ext cx="48" cy="48"/>
            </a:xfrm>
            <a:custGeom>
              <a:avLst/>
              <a:gdLst>
                <a:gd name="T0" fmla="*/ 239 w 434"/>
                <a:gd name="T1" fmla="*/ 1 h 435"/>
                <a:gd name="T2" fmla="*/ 282 w 434"/>
                <a:gd name="T3" fmla="*/ 10 h 435"/>
                <a:gd name="T4" fmla="*/ 321 w 434"/>
                <a:gd name="T5" fmla="*/ 27 h 435"/>
                <a:gd name="T6" fmla="*/ 355 w 434"/>
                <a:gd name="T7" fmla="*/ 50 h 435"/>
                <a:gd name="T8" fmla="*/ 385 w 434"/>
                <a:gd name="T9" fmla="*/ 79 h 435"/>
                <a:gd name="T10" fmla="*/ 408 w 434"/>
                <a:gd name="T11" fmla="*/ 114 h 435"/>
                <a:gd name="T12" fmla="*/ 424 w 434"/>
                <a:gd name="T13" fmla="*/ 153 h 435"/>
                <a:gd name="T14" fmla="*/ 433 w 434"/>
                <a:gd name="T15" fmla="*/ 195 h 435"/>
                <a:gd name="T16" fmla="*/ 433 w 434"/>
                <a:gd name="T17" fmla="*/ 240 h 435"/>
                <a:gd name="T18" fmla="*/ 424 w 434"/>
                <a:gd name="T19" fmla="*/ 282 h 435"/>
                <a:gd name="T20" fmla="*/ 408 w 434"/>
                <a:gd name="T21" fmla="*/ 321 h 435"/>
                <a:gd name="T22" fmla="*/ 385 w 434"/>
                <a:gd name="T23" fmla="*/ 356 h 435"/>
                <a:gd name="T24" fmla="*/ 355 w 434"/>
                <a:gd name="T25" fmla="*/ 385 h 435"/>
                <a:gd name="T26" fmla="*/ 321 w 434"/>
                <a:gd name="T27" fmla="*/ 408 h 435"/>
                <a:gd name="T28" fmla="*/ 282 w 434"/>
                <a:gd name="T29" fmla="*/ 425 h 435"/>
                <a:gd name="T30" fmla="*/ 239 w 434"/>
                <a:gd name="T31" fmla="*/ 434 h 435"/>
                <a:gd name="T32" fmla="*/ 195 w 434"/>
                <a:gd name="T33" fmla="*/ 434 h 435"/>
                <a:gd name="T34" fmla="*/ 153 w 434"/>
                <a:gd name="T35" fmla="*/ 425 h 435"/>
                <a:gd name="T36" fmla="*/ 114 w 434"/>
                <a:gd name="T37" fmla="*/ 408 h 435"/>
                <a:gd name="T38" fmla="*/ 79 w 434"/>
                <a:gd name="T39" fmla="*/ 385 h 435"/>
                <a:gd name="T40" fmla="*/ 51 w 434"/>
                <a:gd name="T41" fmla="*/ 356 h 435"/>
                <a:gd name="T42" fmla="*/ 27 w 434"/>
                <a:gd name="T43" fmla="*/ 321 h 435"/>
                <a:gd name="T44" fmla="*/ 10 w 434"/>
                <a:gd name="T45" fmla="*/ 282 h 435"/>
                <a:gd name="T46" fmla="*/ 2 w 434"/>
                <a:gd name="T47" fmla="*/ 240 h 435"/>
                <a:gd name="T48" fmla="*/ 2 w 434"/>
                <a:gd name="T49" fmla="*/ 195 h 435"/>
                <a:gd name="T50" fmla="*/ 10 w 434"/>
                <a:gd name="T51" fmla="*/ 153 h 435"/>
                <a:gd name="T52" fmla="*/ 27 w 434"/>
                <a:gd name="T53" fmla="*/ 114 h 435"/>
                <a:gd name="T54" fmla="*/ 51 w 434"/>
                <a:gd name="T55" fmla="*/ 79 h 435"/>
                <a:gd name="T56" fmla="*/ 79 w 434"/>
                <a:gd name="T57" fmla="*/ 50 h 435"/>
                <a:gd name="T58" fmla="*/ 114 w 434"/>
                <a:gd name="T59" fmla="*/ 27 h 435"/>
                <a:gd name="T60" fmla="*/ 153 w 434"/>
                <a:gd name="T61" fmla="*/ 10 h 435"/>
                <a:gd name="T62" fmla="*/ 195 w 434"/>
                <a:gd name="T63" fmla="*/ 1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4" h="435">
                  <a:moveTo>
                    <a:pt x="217" y="0"/>
                  </a:moveTo>
                  <a:lnTo>
                    <a:pt x="239" y="1"/>
                  </a:lnTo>
                  <a:lnTo>
                    <a:pt x="261" y="5"/>
                  </a:lnTo>
                  <a:lnTo>
                    <a:pt x="282" y="10"/>
                  </a:lnTo>
                  <a:lnTo>
                    <a:pt x="302" y="18"/>
                  </a:lnTo>
                  <a:lnTo>
                    <a:pt x="321" y="27"/>
                  </a:lnTo>
                  <a:lnTo>
                    <a:pt x="338" y="38"/>
                  </a:lnTo>
                  <a:lnTo>
                    <a:pt x="355" y="50"/>
                  </a:lnTo>
                  <a:lnTo>
                    <a:pt x="371" y="64"/>
                  </a:lnTo>
                  <a:lnTo>
                    <a:pt x="385" y="79"/>
                  </a:lnTo>
                  <a:lnTo>
                    <a:pt x="397" y="96"/>
                  </a:lnTo>
                  <a:lnTo>
                    <a:pt x="408" y="114"/>
                  </a:lnTo>
                  <a:lnTo>
                    <a:pt x="417" y="133"/>
                  </a:lnTo>
                  <a:lnTo>
                    <a:pt x="424" y="153"/>
                  </a:lnTo>
                  <a:lnTo>
                    <a:pt x="430" y="174"/>
                  </a:lnTo>
                  <a:lnTo>
                    <a:pt x="433" y="195"/>
                  </a:lnTo>
                  <a:lnTo>
                    <a:pt x="434" y="217"/>
                  </a:lnTo>
                  <a:lnTo>
                    <a:pt x="433" y="240"/>
                  </a:lnTo>
                  <a:lnTo>
                    <a:pt x="430" y="261"/>
                  </a:lnTo>
                  <a:lnTo>
                    <a:pt x="424" y="282"/>
                  </a:lnTo>
                  <a:lnTo>
                    <a:pt x="417" y="302"/>
                  </a:lnTo>
                  <a:lnTo>
                    <a:pt x="408" y="321"/>
                  </a:lnTo>
                  <a:lnTo>
                    <a:pt x="397" y="339"/>
                  </a:lnTo>
                  <a:lnTo>
                    <a:pt x="385" y="356"/>
                  </a:lnTo>
                  <a:lnTo>
                    <a:pt x="371" y="371"/>
                  </a:lnTo>
                  <a:lnTo>
                    <a:pt x="355" y="385"/>
                  </a:lnTo>
                  <a:lnTo>
                    <a:pt x="338" y="397"/>
                  </a:lnTo>
                  <a:lnTo>
                    <a:pt x="321" y="408"/>
                  </a:lnTo>
                  <a:lnTo>
                    <a:pt x="302" y="417"/>
                  </a:lnTo>
                  <a:lnTo>
                    <a:pt x="282" y="425"/>
                  </a:lnTo>
                  <a:lnTo>
                    <a:pt x="261" y="430"/>
                  </a:lnTo>
                  <a:lnTo>
                    <a:pt x="239" y="434"/>
                  </a:lnTo>
                  <a:lnTo>
                    <a:pt x="217" y="435"/>
                  </a:lnTo>
                  <a:lnTo>
                    <a:pt x="195" y="434"/>
                  </a:lnTo>
                  <a:lnTo>
                    <a:pt x="174" y="430"/>
                  </a:lnTo>
                  <a:lnTo>
                    <a:pt x="153" y="425"/>
                  </a:lnTo>
                  <a:lnTo>
                    <a:pt x="133" y="417"/>
                  </a:lnTo>
                  <a:lnTo>
                    <a:pt x="114" y="408"/>
                  </a:lnTo>
                  <a:lnTo>
                    <a:pt x="96" y="397"/>
                  </a:lnTo>
                  <a:lnTo>
                    <a:pt x="79" y="385"/>
                  </a:lnTo>
                  <a:lnTo>
                    <a:pt x="64" y="371"/>
                  </a:lnTo>
                  <a:lnTo>
                    <a:pt x="51" y="356"/>
                  </a:lnTo>
                  <a:lnTo>
                    <a:pt x="37" y="339"/>
                  </a:lnTo>
                  <a:lnTo>
                    <a:pt x="27" y="321"/>
                  </a:lnTo>
                  <a:lnTo>
                    <a:pt x="17" y="302"/>
                  </a:lnTo>
                  <a:lnTo>
                    <a:pt x="10" y="282"/>
                  </a:lnTo>
                  <a:lnTo>
                    <a:pt x="5" y="261"/>
                  </a:lnTo>
                  <a:lnTo>
                    <a:pt x="2" y="240"/>
                  </a:lnTo>
                  <a:lnTo>
                    <a:pt x="0" y="217"/>
                  </a:lnTo>
                  <a:lnTo>
                    <a:pt x="2" y="195"/>
                  </a:lnTo>
                  <a:lnTo>
                    <a:pt x="5" y="174"/>
                  </a:lnTo>
                  <a:lnTo>
                    <a:pt x="10" y="153"/>
                  </a:lnTo>
                  <a:lnTo>
                    <a:pt x="17" y="133"/>
                  </a:lnTo>
                  <a:lnTo>
                    <a:pt x="27" y="114"/>
                  </a:lnTo>
                  <a:lnTo>
                    <a:pt x="37" y="96"/>
                  </a:lnTo>
                  <a:lnTo>
                    <a:pt x="51" y="79"/>
                  </a:lnTo>
                  <a:lnTo>
                    <a:pt x="64" y="64"/>
                  </a:lnTo>
                  <a:lnTo>
                    <a:pt x="79" y="50"/>
                  </a:lnTo>
                  <a:lnTo>
                    <a:pt x="96" y="38"/>
                  </a:lnTo>
                  <a:lnTo>
                    <a:pt x="114" y="27"/>
                  </a:lnTo>
                  <a:lnTo>
                    <a:pt x="133" y="18"/>
                  </a:lnTo>
                  <a:lnTo>
                    <a:pt x="153" y="10"/>
                  </a:lnTo>
                  <a:lnTo>
                    <a:pt x="174" y="5"/>
                  </a:lnTo>
                  <a:lnTo>
                    <a:pt x="195" y="1"/>
                  </a:lnTo>
                  <a:lnTo>
                    <a:pt x="217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36" name="Freeform 131"/>
            <p:cNvSpPr>
              <a:spLocks/>
            </p:cNvSpPr>
            <p:nvPr/>
          </p:nvSpPr>
          <p:spPr bwMode="auto">
            <a:xfrm>
              <a:off x="365" y="3070"/>
              <a:ext cx="57" cy="44"/>
            </a:xfrm>
            <a:custGeom>
              <a:avLst/>
              <a:gdLst>
                <a:gd name="T0" fmla="*/ 4 w 515"/>
                <a:gd name="T1" fmla="*/ 39 h 390"/>
                <a:gd name="T2" fmla="*/ 13 w 515"/>
                <a:gd name="T3" fmla="*/ 23 h 390"/>
                <a:gd name="T4" fmla="*/ 24 w 515"/>
                <a:gd name="T5" fmla="*/ 11 h 390"/>
                <a:gd name="T6" fmla="*/ 35 w 515"/>
                <a:gd name="T7" fmla="*/ 5 h 390"/>
                <a:gd name="T8" fmla="*/ 49 w 515"/>
                <a:gd name="T9" fmla="*/ 1 h 390"/>
                <a:gd name="T10" fmla="*/ 63 w 515"/>
                <a:gd name="T11" fmla="*/ 1 h 390"/>
                <a:gd name="T12" fmla="*/ 79 w 515"/>
                <a:gd name="T13" fmla="*/ 6 h 390"/>
                <a:gd name="T14" fmla="*/ 97 w 515"/>
                <a:gd name="T15" fmla="*/ 15 h 390"/>
                <a:gd name="T16" fmla="*/ 120 w 515"/>
                <a:gd name="T17" fmla="*/ 45 h 390"/>
                <a:gd name="T18" fmla="*/ 152 w 515"/>
                <a:gd name="T19" fmla="*/ 88 h 390"/>
                <a:gd name="T20" fmla="*/ 189 w 515"/>
                <a:gd name="T21" fmla="*/ 125 h 390"/>
                <a:gd name="T22" fmla="*/ 230 w 515"/>
                <a:gd name="T23" fmla="*/ 157 h 390"/>
                <a:gd name="T24" fmla="*/ 276 w 515"/>
                <a:gd name="T25" fmla="*/ 183 h 390"/>
                <a:gd name="T26" fmla="*/ 324 w 515"/>
                <a:gd name="T27" fmla="*/ 203 h 390"/>
                <a:gd name="T28" fmla="*/ 379 w 515"/>
                <a:gd name="T29" fmla="*/ 216 h 390"/>
                <a:gd name="T30" fmla="*/ 437 w 515"/>
                <a:gd name="T31" fmla="*/ 224 h 390"/>
                <a:gd name="T32" fmla="*/ 477 w 515"/>
                <a:gd name="T33" fmla="*/ 230 h 390"/>
                <a:gd name="T34" fmla="*/ 491 w 515"/>
                <a:gd name="T35" fmla="*/ 239 h 390"/>
                <a:gd name="T36" fmla="*/ 503 w 515"/>
                <a:gd name="T37" fmla="*/ 247 h 390"/>
                <a:gd name="T38" fmla="*/ 510 w 515"/>
                <a:gd name="T39" fmla="*/ 259 h 390"/>
                <a:gd name="T40" fmla="*/ 515 w 515"/>
                <a:gd name="T41" fmla="*/ 271 h 390"/>
                <a:gd name="T42" fmla="*/ 515 w 515"/>
                <a:gd name="T43" fmla="*/ 285 h 390"/>
                <a:gd name="T44" fmla="*/ 510 w 515"/>
                <a:gd name="T45" fmla="*/ 300 h 390"/>
                <a:gd name="T46" fmla="*/ 503 w 515"/>
                <a:gd name="T47" fmla="*/ 317 h 390"/>
                <a:gd name="T48" fmla="*/ 469 w 515"/>
                <a:gd name="T49" fmla="*/ 338 h 390"/>
                <a:gd name="T50" fmla="*/ 413 w 515"/>
                <a:gd name="T51" fmla="*/ 358 h 390"/>
                <a:gd name="T52" fmla="*/ 361 w 515"/>
                <a:gd name="T53" fmla="*/ 373 h 390"/>
                <a:gd name="T54" fmla="*/ 312 w 515"/>
                <a:gd name="T55" fmla="*/ 383 h 390"/>
                <a:gd name="T56" fmla="*/ 267 w 515"/>
                <a:gd name="T57" fmla="*/ 389 h 390"/>
                <a:gd name="T58" fmla="*/ 224 w 515"/>
                <a:gd name="T59" fmla="*/ 390 h 390"/>
                <a:gd name="T60" fmla="*/ 186 w 515"/>
                <a:gd name="T61" fmla="*/ 385 h 390"/>
                <a:gd name="T62" fmla="*/ 150 w 515"/>
                <a:gd name="T63" fmla="*/ 374 h 390"/>
                <a:gd name="T64" fmla="*/ 118 w 515"/>
                <a:gd name="T65" fmla="*/ 358 h 390"/>
                <a:gd name="T66" fmla="*/ 90 w 515"/>
                <a:gd name="T67" fmla="*/ 337 h 390"/>
                <a:gd name="T68" fmla="*/ 65 w 515"/>
                <a:gd name="T69" fmla="*/ 309 h 390"/>
                <a:gd name="T70" fmla="*/ 44 w 515"/>
                <a:gd name="T71" fmla="*/ 275 h 390"/>
                <a:gd name="T72" fmla="*/ 28 w 515"/>
                <a:gd name="T73" fmla="*/ 235 h 390"/>
                <a:gd name="T74" fmla="*/ 14 w 515"/>
                <a:gd name="T75" fmla="*/ 190 h 390"/>
                <a:gd name="T76" fmla="*/ 5 w 515"/>
                <a:gd name="T77" fmla="*/ 138 h 390"/>
                <a:gd name="T78" fmla="*/ 1 w 515"/>
                <a:gd name="T79" fmla="*/ 79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5" h="390">
                  <a:moveTo>
                    <a:pt x="0" y="48"/>
                  </a:moveTo>
                  <a:lnTo>
                    <a:pt x="4" y="39"/>
                  </a:lnTo>
                  <a:lnTo>
                    <a:pt x="9" y="30"/>
                  </a:lnTo>
                  <a:lnTo>
                    <a:pt x="13" y="23"/>
                  </a:lnTo>
                  <a:lnTo>
                    <a:pt x="19" y="17"/>
                  </a:lnTo>
                  <a:lnTo>
                    <a:pt x="24" y="11"/>
                  </a:lnTo>
                  <a:lnTo>
                    <a:pt x="30" y="8"/>
                  </a:lnTo>
                  <a:lnTo>
                    <a:pt x="35" y="5"/>
                  </a:lnTo>
                  <a:lnTo>
                    <a:pt x="42" y="2"/>
                  </a:lnTo>
                  <a:lnTo>
                    <a:pt x="49" y="1"/>
                  </a:lnTo>
                  <a:lnTo>
                    <a:pt x="55" y="0"/>
                  </a:lnTo>
                  <a:lnTo>
                    <a:pt x="63" y="1"/>
                  </a:lnTo>
                  <a:lnTo>
                    <a:pt x="71" y="3"/>
                  </a:lnTo>
                  <a:lnTo>
                    <a:pt x="79" y="6"/>
                  </a:lnTo>
                  <a:lnTo>
                    <a:pt x="88" y="10"/>
                  </a:lnTo>
                  <a:lnTo>
                    <a:pt x="97" y="15"/>
                  </a:lnTo>
                  <a:lnTo>
                    <a:pt x="106" y="20"/>
                  </a:lnTo>
                  <a:lnTo>
                    <a:pt x="120" y="45"/>
                  </a:lnTo>
                  <a:lnTo>
                    <a:pt x="136" y="67"/>
                  </a:lnTo>
                  <a:lnTo>
                    <a:pt x="152" y="88"/>
                  </a:lnTo>
                  <a:lnTo>
                    <a:pt x="170" y="107"/>
                  </a:lnTo>
                  <a:lnTo>
                    <a:pt x="189" y="125"/>
                  </a:lnTo>
                  <a:lnTo>
                    <a:pt x="209" y="142"/>
                  </a:lnTo>
                  <a:lnTo>
                    <a:pt x="230" y="157"/>
                  </a:lnTo>
                  <a:lnTo>
                    <a:pt x="252" y="171"/>
                  </a:lnTo>
                  <a:lnTo>
                    <a:pt x="276" y="183"/>
                  </a:lnTo>
                  <a:lnTo>
                    <a:pt x="300" y="193"/>
                  </a:lnTo>
                  <a:lnTo>
                    <a:pt x="324" y="203"/>
                  </a:lnTo>
                  <a:lnTo>
                    <a:pt x="351" y="211"/>
                  </a:lnTo>
                  <a:lnTo>
                    <a:pt x="379" y="216"/>
                  </a:lnTo>
                  <a:lnTo>
                    <a:pt x="408" y="221"/>
                  </a:lnTo>
                  <a:lnTo>
                    <a:pt x="437" y="224"/>
                  </a:lnTo>
                  <a:lnTo>
                    <a:pt x="468" y="226"/>
                  </a:lnTo>
                  <a:lnTo>
                    <a:pt x="477" y="230"/>
                  </a:lnTo>
                  <a:lnTo>
                    <a:pt x="485" y="234"/>
                  </a:lnTo>
                  <a:lnTo>
                    <a:pt x="491" y="239"/>
                  </a:lnTo>
                  <a:lnTo>
                    <a:pt x="498" y="243"/>
                  </a:lnTo>
                  <a:lnTo>
                    <a:pt x="503" y="247"/>
                  </a:lnTo>
                  <a:lnTo>
                    <a:pt x="507" y="253"/>
                  </a:lnTo>
                  <a:lnTo>
                    <a:pt x="510" y="259"/>
                  </a:lnTo>
                  <a:lnTo>
                    <a:pt x="512" y="265"/>
                  </a:lnTo>
                  <a:lnTo>
                    <a:pt x="515" y="271"/>
                  </a:lnTo>
                  <a:lnTo>
                    <a:pt x="515" y="278"/>
                  </a:lnTo>
                  <a:lnTo>
                    <a:pt x="515" y="285"/>
                  </a:lnTo>
                  <a:lnTo>
                    <a:pt x="512" y="292"/>
                  </a:lnTo>
                  <a:lnTo>
                    <a:pt x="510" y="300"/>
                  </a:lnTo>
                  <a:lnTo>
                    <a:pt x="507" y="308"/>
                  </a:lnTo>
                  <a:lnTo>
                    <a:pt x="503" y="317"/>
                  </a:lnTo>
                  <a:lnTo>
                    <a:pt x="498" y="325"/>
                  </a:lnTo>
                  <a:lnTo>
                    <a:pt x="469" y="338"/>
                  </a:lnTo>
                  <a:lnTo>
                    <a:pt x="441" y="348"/>
                  </a:lnTo>
                  <a:lnTo>
                    <a:pt x="413" y="358"/>
                  </a:lnTo>
                  <a:lnTo>
                    <a:pt x="387" y="367"/>
                  </a:lnTo>
                  <a:lnTo>
                    <a:pt x="361" y="373"/>
                  </a:lnTo>
                  <a:lnTo>
                    <a:pt x="337" y="379"/>
                  </a:lnTo>
                  <a:lnTo>
                    <a:pt x="312" y="383"/>
                  </a:lnTo>
                  <a:lnTo>
                    <a:pt x="289" y="388"/>
                  </a:lnTo>
                  <a:lnTo>
                    <a:pt x="267" y="389"/>
                  </a:lnTo>
                  <a:lnTo>
                    <a:pt x="244" y="390"/>
                  </a:lnTo>
                  <a:lnTo>
                    <a:pt x="224" y="390"/>
                  </a:lnTo>
                  <a:lnTo>
                    <a:pt x="204" y="388"/>
                  </a:lnTo>
                  <a:lnTo>
                    <a:pt x="186" y="385"/>
                  </a:lnTo>
                  <a:lnTo>
                    <a:pt x="167" y="380"/>
                  </a:lnTo>
                  <a:lnTo>
                    <a:pt x="150" y="374"/>
                  </a:lnTo>
                  <a:lnTo>
                    <a:pt x="133" y="367"/>
                  </a:lnTo>
                  <a:lnTo>
                    <a:pt x="118" y="358"/>
                  </a:lnTo>
                  <a:lnTo>
                    <a:pt x="103" y="348"/>
                  </a:lnTo>
                  <a:lnTo>
                    <a:pt x="90" y="337"/>
                  </a:lnTo>
                  <a:lnTo>
                    <a:pt x="77" y="323"/>
                  </a:lnTo>
                  <a:lnTo>
                    <a:pt x="65" y="309"/>
                  </a:lnTo>
                  <a:lnTo>
                    <a:pt x="54" y="293"/>
                  </a:lnTo>
                  <a:lnTo>
                    <a:pt x="44" y="275"/>
                  </a:lnTo>
                  <a:lnTo>
                    <a:pt x="35" y="256"/>
                  </a:lnTo>
                  <a:lnTo>
                    <a:pt x="28" y="235"/>
                  </a:lnTo>
                  <a:lnTo>
                    <a:pt x="21" y="214"/>
                  </a:lnTo>
                  <a:lnTo>
                    <a:pt x="14" y="190"/>
                  </a:lnTo>
                  <a:lnTo>
                    <a:pt x="10" y="165"/>
                  </a:lnTo>
                  <a:lnTo>
                    <a:pt x="5" y="138"/>
                  </a:lnTo>
                  <a:lnTo>
                    <a:pt x="3" y="109"/>
                  </a:lnTo>
                  <a:lnTo>
                    <a:pt x="1" y="79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37" name="Freeform 132"/>
            <p:cNvSpPr>
              <a:spLocks/>
            </p:cNvSpPr>
            <p:nvPr/>
          </p:nvSpPr>
          <p:spPr bwMode="auto">
            <a:xfrm>
              <a:off x="361" y="3116"/>
              <a:ext cx="62" cy="37"/>
            </a:xfrm>
            <a:custGeom>
              <a:avLst/>
              <a:gdLst>
                <a:gd name="T0" fmla="*/ 1 w 558"/>
                <a:gd name="T1" fmla="*/ 46 h 328"/>
                <a:gd name="T2" fmla="*/ 4 w 558"/>
                <a:gd name="T3" fmla="*/ 32 h 328"/>
                <a:gd name="T4" fmla="*/ 11 w 558"/>
                <a:gd name="T5" fmla="*/ 19 h 328"/>
                <a:gd name="T6" fmla="*/ 20 w 558"/>
                <a:gd name="T7" fmla="*/ 10 h 328"/>
                <a:gd name="T8" fmla="*/ 31 w 558"/>
                <a:gd name="T9" fmla="*/ 4 h 328"/>
                <a:gd name="T10" fmla="*/ 45 w 558"/>
                <a:gd name="T11" fmla="*/ 0 h 328"/>
                <a:gd name="T12" fmla="*/ 61 w 558"/>
                <a:gd name="T13" fmla="*/ 0 h 328"/>
                <a:gd name="T14" fmla="*/ 80 w 558"/>
                <a:gd name="T15" fmla="*/ 3 h 328"/>
                <a:gd name="T16" fmla="*/ 110 w 558"/>
                <a:gd name="T17" fmla="*/ 25 h 328"/>
                <a:gd name="T18" fmla="*/ 151 w 558"/>
                <a:gd name="T19" fmla="*/ 56 h 328"/>
                <a:gd name="T20" fmla="*/ 193 w 558"/>
                <a:gd name="T21" fmla="*/ 78 h 328"/>
                <a:gd name="T22" fmla="*/ 237 w 558"/>
                <a:gd name="T23" fmla="*/ 93 h 328"/>
                <a:gd name="T24" fmla="*/ 282 w 558"/>
                <a:gd name="T25" fmla="*/ 100 h 328"/>
                <a:gd name="T26" fmla="*/ 330 w 558"/>
                <a:gd name="T27" fmla="*/ 100 h 328"/>
                <a:gd name="T28" fmla="*/ 380 w 558"/>
                <a:gd name="T29" fmla="*/ 94 h 328"/>
                <a:gd name="T30" fmla="*/ 432 w 558"/>
                <a:gd name="T31" fmla="*/ 84 h 328"/>
                <a:gd name="T32" fmla="*/ 482 w 558"/>
                <a:gd name="T33" fmla="*/ 74 h 328"/>
                <a:gd name="T34" fmla="*/ 510 w 558"/>
                <a:gd name="T35" fmla="*/ 74 h 328"/>
                <a:gd name="T36" fmla="*/ 524 w 558"/>
                <a:gd name="T37" fmla="*/ 77 h 328"/>
                <a:gd name="T38" fmla="*/ 537 w 558"/>
                <a:gd name="T39" fmla="*/ 83 h 328"/>
                <a:gd name="T40" fmla="*/ 546 w 558"/>
                <a:gd name="T41" fmla="*/ 91 h 328"/>
                <a:gd name="T42" fmla="*/ 552 w 558"/>
                <a:gd name="T43" fmla="*/ 101 h 328"/>
                <a:gd name="T44" fmla="*/ 557 w 558"/>
                <a:gd name="T45" fmla="*/ 113 h 328"/>
                <a:gd name="T46" fmla="*/ 533 w 558"/>
                <a:gd name="T47" fmla="*/ 146 h 328"/>
                <a:gd name="T48" fmla="*/ 484 w 558"/>
                <a:gd name="T49" fmla="*/ 194 h 328"/>
                <a:gd name="T50" fmla="*/ 434 w 558"/>
                <a:gd name="T51" fmla="*/ 234 h 328"/>
                <a:gd name="T52" fmla="*/ 387 w 558"/>
                <a:gd name="T53" fmla="*/ 268 h 328"/>
                <a:gd name="T54" fmla="*/ 339 w 558"/>
                <a:gd name="T55" fmla="*/ 293 h 328"/>
                <a:gd name="T56" fmla="*/ 292 w 558"/>
                <a:gd name="T57" fmla="*/ 312 h 328"/>
                <a:gd name="T58" fmla="*/ 248 w 558"/>
                <a:gd name="T59" fmla="*/ 325 h 328"/>
                <a:gd name="T60" fmla="*/ 207 w 558"/>
                <a:gd name="T61" fmla="*/ 328 h 328"/>
                <a:gd name="T62" fmla="*/ 167 w 558"/>
                <a:gd name="T63" fmla="*/ 325 h 328"/>
                <a:gd name="T64" fmla="*/ 131 w 558"/>
                <a:gd name="T65" fmla="*/ 315 h 328"/>
                <a:gd name="T66" fmla="*/ 98 w 558"/>
                <a:gd name="T67" fmla="*/ 296 h 328"/>
                <a:gd name="T68" fmla="*/ 69 w 558"/>
                <a:gd name="T69" fmla="*/ 270 h 328"/>
                <a:gd name="T70" fmla="*/ 44 w 558"/>
                <a:gd name="T71" fmla="*/ 235 h 328"/>
                <a:gd name="T72" fmla="*/ 24 w 558"/>
                <a:gd name="T73" fmla="*/ 194 h 328"/>
                <a:gd name="T74" fmla="*/ 10 w 558"/>
                <a:gd name="T75" fmla="*/ 144 h 328"/>
                <a:gd name="T76" fmla="*/ 2 w 558"/>
                <a:gd name="T77" fmla="*/ 8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8" h="328">
                  <a:moveTo>
                    <a:pt x="0" y="55"/>
                  </a:moveTo>
                  <a:lnTo>
                    <a:pt x="1" y="46"/>
                  </a:lnTo>
                  <a:lnTo>
                    <a:pt x="2" y="38"/>
                  </a:lnTo>
                  <a:lnTo>
                    <a:pt x="4" y="32"/>
                  </a:lnTo>
                  <a:lnTo>
                    <a:pt x="8" y="25"/>
                  </a:lnTo>
                  <a:lnTo>
                    <a:pt x="11" y="19"/>
                  </a:lnTo>
                  <a:lnTo>
                    <a:pt x="15" y="14"/>
                  </a:lnTo>
                  <a:lnTo>
                    <a:pt x="20" y="10"/>
                  </a:lnTo>
                  <a:lnTo>
                    <a:pt x="25" y="7"/>
                  </a:lnTo>
                  <a:lnTo>
                    <a:pt x="31" y="4"/>
                  </a:lnTo>
                  <a:lnTo>
                    <a:pt x="38" y="1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61" y="0"/>
                  </a:lnTo>
                  <a:lnTo>
                    <a:pt x="70" y="1"/>
                  </a:lnTo>
                  <a:lnTo>
                    <a:pt x="80" y="3"/>
                  </a:lnTo>
                  <a:lnTo>
                    <a:pt x="90" y="6"/>
                  </a:lnTo>
                  <a:lnTo>
                    <a:pt x="110" y="25"/>
                  </a:lnTo>
                  <a:lnTo>
                    <a:pt x="130" y="42"/>
                  </a:lnTo>
                  <a:lnTo>
                    <a:pt x="151" y="56"/>
                  </a:lnTo>
                  <a:lnTo>
                    <a:pt x="172" y="68"/>
                  </a:lnTo>
                  <a:lnTo>
                    <a:pt x="193" y="78"/>
                  </a:lnTo>
                  <a:lnTo>
                    <a:pt x="214" y="86"/>
                  </a:lnTo>
                  <a:lnTo>
                    <a:pt x="237" y="93"/>
                  </a:lnTo>
                  <a:lnTo>
                    <a:pt x="260" y="97"/>
                  </a:lnTo>
                  <a:lnTo>
                    <a:pt x="282" y="100"/>
                  </a:lnTo>
                  <a:lnTo>
                    <a:pt x="307" y="101"/>
                  </a:lnTo>
                  <a:lnTo>
                    <a:pt x="330" y="100"/>
                  </a:lnTo>
                  <a:lnTo>
                    <a:pt x="354" y="97"/>
                  </a:lnTo>
                  <a:lnTo>
                    <a:pt x="380" y="94"/>
                  </a:lnTo>
                  <a:lnTo>
                    <a:pt x="406" y="90"/>
                  </a:lnTo>
                  <a:lnTo>
                    <a:pt x="432" y="84"/>
                  </a:lnTo>
                  <a:lnTo>
                    <a:pt x="459" y="76"/>
                  </a:lnTo>
                  <a:lnTo>
                    <a:pt x="482" y="74"/>
                  </a:lnTo>
                  <a:lnTo>
                    <a:pt x="502" y="73"/>
                  </a:lnTo>
                  <a:lnTo>
                    <a:pt x="510" y="74"/>
                  </a:lnTo>
                  <a:lnTo>
                    <a:pt x="518" y="75"/>
                  </a:lnTo>
                  <a:lnTo>
                    <a:pt x="524" y="77"/>
                  </a:lnTo>
                  <a:lnTo>
                    <a:pt x="531" y="79"/>
                  </a:lnTo>
                  <a:lnTo>
                    <a:pt x="537" y="83"/>
                  </a:lnTo>
                  <a:lnTo>
                    <a:pt x="541" y="86"/>
                  </a:lnTo>
                  <a:lnTo>
                    <a:pt x="546" y="91"/>
                  </a:lnTo>
                  <a:lnTo>
                    <a:pt x="549" y="95"/>
                  </a:lnTo>
                  <a:lnTo>
                    <a:pt x="552" y="101"/>
                  </a:lnTo>
                  <a:lnTo>
                    <a:pt x="554" y="106"/>
                  </a:lnTo>
                  <a:lnTo>
                    <a:pt x="557" y="113"/>
                  </a:lnTo>
                  <a:lnTo>
                    <a:pt x="558" y="120"/>
                  </a:lnTo>
                  <a:lnTo>
                    <a:pt x="533" y="146"/>
                  </a:lnTo>
                  <a:lnTo>
                    <a:pt x="509" y="171"/>
                  </a:lnTo>
                  <a:lnTo>
                    <a:pt x="484" y="194"/>
                  </a:lnTo>
                  <a:lnTo>
                    <a:pt x="460" y="215"/>
                  </a:lnTo>
                  <a:lnTo>
                    <a:pt x="434" y="234"/>
                  </a:lnTo>
                  <a:lnTo>
                    <a:pt x="410" y="252"/>
                  </a:lnTo>
                  <a:lnTo>
                    <a:pt x="387" y="268"/>
                  </a:lnTo>
                  <a:lnTo>
                    <a:pt x="362" y="282"/>
                  </a:lnTo>
                  <a:lnTo>
                    <a:pt x="339" y="293"/>
                  </a:lnTo>
                  <a:lnTo>
                    <a:pt x="315" y="305"/>
                  </a:lnTo>
                  <a:lnTo>
                    <a:pt x="292" y="312"/>
                  </a:lnTo>
                  <a:lnTo>
                    <a:pt x="270" y="319"/>
                  </a:lnTo>
                  <a:lnTo>
                    <a:pt x="248" y="325"/>
                  </a:lnTo>
                  <a:lnTo>
                    <a:pt x="227" y="327"/>
                  </a:lnTo>
                  <a:lnTo>
                    <a:pt x="207" y="328"/>
                  </a:lnTo>
                  <a:lnTo>
                    <a:pt x="187" y="328"/>
                  </a:lnTo>
                  <a:lnTo>
                    <a:pt x="167" y="325"/>
                  </a:lnTo>
                  <a:lnTo>
                    <a:pt x="148" y="320"/>
                  </a:lnTo>
                  <a:lnTo>
                    <a:pt x="131" y="315"/>
                  </a:lnTo>
                  <a:lnTo>
                    <a:pt x="113" y="306"/>
                  </a:lnTo>
                  <a:lnTo>
                    <a:pt x="98" y="296"/>
                  </a:lnTo>
                  <a:lnTo>
                    <a:pt x="83" y="283"/>
                  </a:lnTo>
                  <a:lnTo>
                    <a:pt x="69" y="270"/>
                  </a:lnTo>
                  <a:lnTo>
                    <a:pt x="56" y="253"/>
                  </a:lnTo>
                  <a:lnTo>
                    <a:pt x="44" y="235"/>
                  </a:lnTo>
                  <a:lnTo>
                    <a:pt x="34" y="215"/>
                  </a:lnTo>
                  <a:lnTo>
                    <a:pt x="24" y="194"/>
                  </a:lnTo>
                  <a:lnTo>
                    <a:pt x="16" y="170"/>
                  </a:lnTo>
                  <a:lnTo>
                    <a:pt x="10" y="144"/>
                  </a:lnTo>
                  <a:lnTo>
                    <a:pt x="5" y="116"/>
                  </a:lnTo>
                  <a:lnTo>
                    <a:pt x="2" y="87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38" name="Freeform 133"/>
            <p:cNvSpPr>
              <a:spLocks/>
            </p:cNvSpPr>
            <p:nvPr/>
          </p:nvSpPr>
          <p:spPr bwMode="auto">
            <a:xfrm>
              <a:off x="366" y="3153"/>
              <a:ext cx="70" cy="44"/>
            </a:xfrm>
            <a:custGeom>
              <a:avLst/>
              <a:gdLst>
                <a:gd name="T0" fmla="*/ 3 w 626"/>
                <a:gd name="T1" fmla="*/ 110 h 395"/>
                <a:gd name="T2" fmla="*/ 7 w 626"/>
                <a:gd name="T3" fmla="*/ 88 h 395"/>
                <a:gd name="T4" fmla="*/ 12 w 626"/>
                <a:gd name="T5" fmla="*/ 77 h 395"/>
                <a:gd name="T6" fmla="*/ 23 w 626"/>
                <a:gd name="T7" fmla="*/ 70 h 395"/>
                <a:gd name="T8" fmla="*/ 43 w 626"/>
                <a:gd name="T9" fmla="*/ 66 h 395"/>
                <a:gd name="T10" fmla="*/ 72 w 626"/>
                <a:gd name="T11" fmla="*/ 68 h 395"/>
                <a:gd name="T12" fmla="*/ 115 w 626"/>
                <a:gd name="T13" fmla="*/ 77 h 395"/>
                <a:gd name="T14" fmla="*/ 156 w 626"/>
                <a:gd name="T15" fmla="*/ 90 h 395"/>
                <a:gd name="T16" fmla="*/ 184 w 626"/>
                <a:gd name="T17" fmla="*/ 95 h 395"/>
                <a:gd name="T18" fmla="*/ 211 w 626"/>
                <a:gd name="T19" fmla="*/ 97 h 395"/>
                <a:gd name="T20" fmla="*/ 239 w 626"/>
                <a:gd name="T21" fmla="*/ 97 h 395"/>
                <a:gd name="T22" fmla="*/ 280 w 626"/>
                <a:gd name="T23" fmla="*/ 93 h 395"/>
                <a:gd name="T24" fmla="*/ 334 w 626"/>
                <a:gd name="T25" fmla="*/ 82 h 395"/>
                <a:gd name="T26" fmla="*/ 411 w 626"/>
                <a:gd name="T27" fmla="*/ 55 h 395"/>
                <a:gd name="T28" fmla="*/ 490 w 626"/>
                <a:gd name="T29" fmla="*/ 26 h 395"/>
                <a:gd name="T30" fmla="*/ 544 w 626"/>
                <a:gd name="T31" fmla="*/ 12 h 395"/>
                <a:gd name="T32" fmla="*/ 580 w 626"/>
                <a:gd name="T33" fmla="*/ 3 h 395"/>
                <a:gd name="T34" fmla="*/ 599 w 626"/>
                <a:gd name="T35" fmla="*/ 0 h 395"/>
                <a:gd name="T36" fmla="*/ 613 w 626"/>
                <a:gd name="T37" fmla="*/ 3 h 395"/>
                <a:gd name="T38" fmla="*/ 621 w 626"/>
                <a:gd name="T39" fmla="*/ 9 h 395"/>
                <a:gd name="T40" fmla="*/ 626 w 626"/>
                <a:gd name="T41" fmla="*/ 19 h 395"/>
                <a:gd name="T42" fmla="*/ 625 w 626"/>
                <a:gd name="T43" fmla="*/ 35 h 395"/>
                <a:gd name="T44" fmla="*/ 618 w 626"/>
                <a:gd name="T45" fmla="*/ 54 h 395"/>
                <a:gd name="T46" fmla="*/ 606 w 626"/>
                <a:gd name="T47" fmla="*/ 77 h 395"/>
                <a:gd name="T48" fmla="*/ 527 w 626"/>
                <a:gd name="T49" fmla="*/ 153 h 395"/>
                <a:gd name="T50" fmla="*/ 428 w 626"/>
                <a:gd name="T51" fmla="*/ 234 h 395"/>
                <a:gd name="T52" fmla="*/ 367 w 626"/>
                <a:gd name="T53" fmla="*/ 280 h 395"/>
                <a:gd name="T54" fmla="*/ 310 w 626"/>
                <a:gd name="T55" fmla="*/ 319 h 395"/>
                <a:gd name="T56" fmla="*/ 257 w 626"/>
                <a:gd name="T57" fmla="*/ 350 h 395"/>
                <a:gd name="T58" fmla="*/ 209 w 626"/>
                <a:gd name="T59" fmla="*/ 374 h 395"/>
                <a:gd name="T60" fmla="*/ 166 w 626"/>
                <a:gd name="T61" fmla="*/ 388 h 395"/>
                <a:gd name="T62" fmla="*/ 127 w 626"/>
                <a:gd name="T63" fmla="*/ 395 h 395"/>
                <a:gd name="T64" fmla="*/ 94 w 626"/>
                <a:gd name="T65" fmla="*/ 393 h 395"/>
                <a:gd name="T66" fmla="*/ 65 w 626"/>
                <a:gd name="T67" fmla="*/ 380 h 395"/>
                <a:gd name="T68" fmla="*/ 41 w 626"/>
                <a:gd name="T69" fmla="*/ 358 h 395"/>
                <a:gd name="T70" fmla="*/ 22 w 626"/>
                <a:gd name="T71" fmla="*/ 326 h 395"/>
                <a:gd name="T72" fmla="*/ 9 w 626"/>
                <a:gd name="T73" fmla="*/ 282 h 395"/>
                <a:gd name="T74" fmla="*/ 2 w 626"/>
                <a:gd name="T75" fmla="*/ 229 h 395"/>
                <a:gd name="T76" fmla="*/ 0 w 626"/>
                <a:gd name="T77" fmla="*/ 163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26" h="395">
                  <a:moveTo>
                    <a:pt x="1" y="126"/>
                  </a:moveTo>
                  <a:lnTo>
                    <a:pt x="3" y="110"/>
                  </a:lnTo>
                  <a:lnTo>
                    <a:pt x="6" y="95"/>
                  </a:lnTo>
                  <a:lnTo>
                    <a:pt x="7" y="88"/>
                  </a:lnTo>
                  <a:lnTo>
                    <a:pt x="9" y="82"/>
                  </a:lnTo>
                  <a:lnTo>
                    <a:pt x="12" y="77"/>
                  </a:lnTo>
                  <a:lnTo>
                    <a:pt x="17" y="73"/>
                  </a:lnTo>
                  <a:lnTo>
                    <a:pt x="23" y="70"/>
                  </a:lnTo>
                  <a:lnTo>
                    <a:pt x="32" y="67"/>
                  </a:lnTo>
                  <a:lnTo>
                    <a:pt x="43" y="66"/>
                  </a:lnTo>
                  <a:lnTo>
                    <a:pt x="57" y="67"/>
                  </a:lnTo>
                  <a:lnTo>
                    <a:pt x="72" y="68"/>
                  </a:lnTo>
                  <a:lnTo>
                    <a:pt x="92" y="73"/>
                  </a:lnTo>
                  <a:lnTo>
                    <a:pt x="115" y="77"/>
                  </a:lnTo>
                  <a:lnTo>
                    <a:pt x="141" y="85"/>
                  </a:lnTo>
                  <a:lnTo>
                    <a:pt x="156" y="90"/>
                  </a:lnTo>
                  <a:lnTo>
                    <a:pt x="169" y="93"/>
                  </a:lnTo>
                  <a:lnTo>
                    <a:pt x="184" y="95"/>
                  </a:lnTo>
                  <a:lnTo>
                    <a:pt x="198" y="96"/>
                  </a:lnTo>
                  <a:lnTo>
                    <a:pt x="211" y="97"/>
                  </a:lnTo>
                  <a:lnTo>
                    <a:pt x="226" y="98"/>
                  </a:lnTo>
                  <a:lnTo>
                    <a:pt x="239" y="97"/>
                  </a:lnTo>
                  <a:lnTo>
                    <a:pt x="252" y="97"/>
                  </a:lnTo>
                  <a:lnTo>
                    <a:pt x="280" y="93"/>
                  </a:lnTo>
                  <a:lnTo>
                    <a:pt x="307" y="88"/>
                  </a:lnTo>
                  <a:lnTo>
                    <a:pt x="334" y="82"/>
                  </a:lnTo>
                  <a:lnTo>
                    <a:pt x="359" y="73"/>
                  </a:lnTo>
                  <a:lnTo>
                    <a:pt x="411" y="55"/>
                  </a:lnTo>
                  <a:lnTo>
                    <a:pt x="464" y="36"/>
                  </a:lnTo>
                  <a:lnTo>
                    <a:pt x="490" y="26"/>
                  </a:lnTo>
                  <a:lnTo>
                    <a:pt x="517" y="18"/>
                  </a:lnTo>
                  <a:lnTo>
                    <a:pt x="544" y="12"/>
                  </a:lnTo>
                  <a:lnTo>
                    <a:pt x="570" y="5"/>
                  </a:lnTo>
                  <a:lnTo>
                    <a:pt x="580" y="3"/>
                  </a:lnTo>
                  <a:lnTo>
                    <a:pt x="590" y="2"/>
                  </a:lnTo>
                  <a:lnTo>
                    <a:pt x="599" y="0"/>
                  </a:lnTo>
                  <a:lnTo>
                    <a:pt x="607" y="2"/>
                  </a:lnTo>
                  <a:lnTo>
                    <a:pt x="613" y="3"/>
                  </a:lnTo>
                  <a:lnTo>
                    <a:pt x="618" y="5"/>
                  </a:lnTo>
                  <a:lnTo>
                    <a:pt x="621" y="9"/>
                  </a:lnTo>
                  <a:lnTo>
                    <a:pt x="625" y="14"/>
                  </a:lnTo>
                  <a:lnTo>
                    <a:pt x="626" y="19"/>
                  </a:lnTo>
                  <a:lnTo>
                    <a:pt x="626" y="26"/>
                  </a:lnTo>
                  <a:lnTo>
                    <a:pt x="625" y="35"/>
                  </a:lnTo>
                  <a:lnTo>
                    <a:pt x="621" y="44"/>
                  </a:lnTo>
                  <a:lnTo>
                    <a:pt x="618" y="54"/>
                  </a:lnTo>
                  <a:lnTo>
                    <a:pt x="613" y="65"/>
                  </a:lnTo>
                  <a:lnTo>
                    <a:pt x="606" y="77"/>
                  </a:lnTo>
                  <a:lnTo>
                    <a:pt x="597" y="91"/>
                  </a:lnTo>
                  <a:lnTo>
                    <a:pt x="527" y="153"/>
                  </a:lnTo>
                  <a:lnTo>
                    <a:pt x="459" y="209"/>
                  </a:lnTo>
                  <a:lnTo>
                    <a:pt x="428" y="234"/>
                  </a:lnTo>
                  <a:lnTo>
                    <a:pt x="397" y="258"/>
                  </a:lnTo>
                  <a:lnTo>
                    <a:pt x="367" y="280"/>
                  </a:lnTo>
                  <a:lnTo>
                    <a:pt x="338" y="300"/>
                  </a:lnTo>
                  <a:lnTo>
                    <a:pt x="310" y="319"/>
                  </a:lnTo>
                  <a:lnTo>
                    <a:pt x="282" y="336"/>
                  </a:lnTo>
                  <a:lnTo>
                    <a:pt x="257" y="350"/>
                  </a:lnTo>
                  <a:lnTo>
                    <a:pt x="232" y="363"/>
                  </a:lnTo>
                  <a:lnTo>
                    <a:pt x="209" y="374"/>
                  </a:lnTo>
                  <a:lnTo>
                    <a:pt x="187" y="383"/>
                  </a:lnTo>
                  <a:lnTo>
                    <a:pt x="166" y="388"/>
                  </a:lnTo>
                  <a:lnTo>
                    <a:pt x="146" y="393"/>
                  </a:lnTo>
                  <a:lnTo>
                    <a:pt x="127" y="395"/>
                  </a:lnTo>
                  <a:lnTo>
                    <a:pt x="109" y="395"/>
                  </a:lnTo>
                  <a:lnTo>
                    <a:pt x="94" y="393"/>
                  </a:lnTo>
                  <a:lnTo>
                    <a:pt x="78" y="387"/>
                  </a:lnTo>
                  <a:lnTo>
                    <a:pt x="65" y="380"/>
                  </a:lnTo>
                  <a:lnTo>
                    <a:pt x="52" y="370"/>
                  </a:lnTo>
                  <a:lnTo>
                    <a:pt x="41" y="358"/>
                  </a:lnTo>
                  <a:lnTo>
                    <a:pt x="31" y="343"/>
                  </a:lnTo>
                  <a:lnTo>
                    <a:pt x="22" y="326"/>
                  </a:lnTo>
                  <a:lnTo>
                    <a:pt x="16" y="306"/>
                  </a:lnTo>
                  <a:lnTo>
                    <a:pt x="9" y="282"/>
                  </a:lnTo>
                  <a:lnTo>
                    <a:pt x="5" y="257"/>
                  </a:lnTo>
                  <a:lnTo>
                    <a:pt x="2" y="229"/>
                  </a:lnTo>
                  <a:lnTo>
                    <a:pt x="0" y="198"/>
                  </a:lnTo>
                  <a:lnTo>
                    <a:pt x="0" y="163"/>
                  </a:lnTo>
                  <a:lnTo>
                    <a:pt x="1" y="126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39" name="Freeform 134"/>
            <p:cNvSpPr>
              <a:spLocks/>
            </p:cNvSpPr>
            <p:nvPr/>
          </p:nvSpPr>
          <p:spPr bwMode="auto">
            <a:xfrm>
              <a:off x="416" y="3119"/>
              <a:ext cx="69" cy="125"/>
            </a:xfrm>
            <a:custGeom>
              <a:avLst/>
              <a:gdLst>
                <a:gd name="T0" fmla="*/ 249 w 622"/>
                <a:gd name="T1" fmla="*/ 1018 h 1118"/>
                <a:gd name="T2" fmla="*/ 282 w 622"/>
                <a:gd name="T3" fmla="*/ 1051 h 1118"/>
                <a:gd name="T4" fmla="*/ 318 w 622"/>
                <a:gd name="T5" fmla="*/ 1078 h 1118"/>
                <a:gd name="T6" fmla="*/ 353 w 622"/>
                <a:gd name="T7" fmla="*/ 1097 h 1118"/>
                <a:gd name="T8" fmla="*/ 390 w 622"/>
                <a:gd name="T9" fmla="*/ 1110 h 1118"/>
                <a:gd name="T10" fmla="*/ 426 w 622"/>
                <a:gd name="T11" fmla="*/ 1117 h 1118"/>
                <a:gd name="T12" fmla="*/ 460 w 622"/>
                <a:gd name="T13" fmla="*/ 1117 h 1118"/>
                <a:gd name="T14" fmla="*/ 492 w 622"/>
                <a:gd name="T15" fmla="*/ 1111 h 1118"/>
                <a:gd name="T16" fmla="*/ 524 w 622"/>
                <a:gd name="T17" fmla="*/ 1101 h 1118"/>
                <a:gd name="T18" fmla="*/ 550 w 622"/>
                <a:gd name="T19" fmla="*/ 1086 h 1118"/>
                <a:gd name="T20" fmla="*/ 575 w 622"/>
                <a:gd name="T21" fmla="*/ 1065 h 1118"/>
                <a:gd name="T22" fmla="*/ 595 w 622"/>
                <a:gd name="T23" fmla="*/ 1040 h 1118"/>
                <a:gd name="T24" fmla="*/ 609 w 622"/>
                <a:gd name="T25" fmla="*/ 1011 h 1118"/>
                <a:gd name="T26" fmla="*/ 619 w 622"/>
                <a:gd name="T27" fmla="*/ 978 h 1118"/>
                <a:gd name="T28" fmla="*/ 622 w 622"/>
                <a:gd name="T29" fmla="*/ 941 h 1118"/>
                <a:gd name="T30" fmla="*/ 620 w 622"/>
                <a:gd name="T31" fmla="*/ 902 h 1118"/>
                <a:gd name="T32" fmla="*/ 610 w 622"/>
                <a:gd name="T33" fmla="*/ 858 h 1118"/>
                <a:gd name="T34" fmla="*/ 120 w 622"/>
                <a:gd name="T35" fmla="*/ 26 h 1118"/>
                <a:gd name="T36" fmla="*/ 156 w 622"/>
                <a:gd name="T37" fmla="*/ 211 h 1118"/>
                <a:gd name="T38" fmla="*/ 176 w 622"/>
                <a:gd name="T39" fmla="*/ 215 h 1118"/>
                <a:gd name="T40" fmla="*/ 193 w 622"/>
                <a:gd name="T41" fmla="*/ 223 h 1118"/>
                <a:gd name="T42" fmla="*/ 210 w 622"/>
                <a:gd name="T43" fmla="*/ 234 h 1118"/>
                <a:gd name="T44" fmla="*/ 225 w 622"/>
                <a:gd name="T45" fmla="*/ 249 h 1118"/>
                <a:gd name="T46" fmla="*/ 237 w 622"/>
                <a:gd name="T47" fmla="*/ 268 h 1118"/>
                <a:gd name="T48" fmla="*/ 246 w 622"/>
                <a:gd name="T49" fmla="*/ 292 h 1118"/>
                <a:gd name="T50" fmla="*/ 253 w 622"/>
                <a:gd name="T51" fmla="*/ 321 h 1118"/>
                <a:gd name="T52" fmla="*/ 251 w 622"/>
                <a:gd name="T53" fmla="*/ 354 h 1118"/>
                <a:gd name="T54" fmla="*/ 242 w 622"/>
                <a:gd name="T55" fmla="*/ 385 h 1118"/>
                <a:gd name="T56" fmla="*/ 231 w 622"/>
                <a:gd name="T57" fmla="*/ 412 h 1118"/>
                <a:gd name="T58" fmla="*/ 218 w 622"/>
                <a:gd name="T59" fmla="*/ 437 h 1118"/>
                <a:gd name="T60" fmla="*/ 197 w 622"/>
                <a:gd name="T61" fmla="*/ 471 h 1118"/>
                <a:gd name="T62" fmla="*/ 163 w 622"/>
                <a:gd name="T63" fmla="*/ 508 h 1118"/>
                <a:gd name="T64" fmla="*/ 108 w 622"/>
                <a:gd name="T65" fmla="*/ 556 h 1118"/>
                <a:gd name="T66" fmla="*/ 52 w 622"/>
                <a:gd name="T67" fmla="*/ 603 h 1118"/>
                <a:gd name="T68" fmla="*/ 17 w 622"/>
                <a:gd name="T69" fmla="*/ 638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22" h="1118">
                  <a:moveTo>
                    <a:pt x="0" y="657"/>
                  </a:moveTo>
                  <a:lnTo>
                    <a:pt x="249" y="1018"/>
                  </a:lnTo>
                  <a:lnTo>
                    <a:pt x="266" y="1036"/>
                  </a:lnTo>
                  <a:lnTo>
                    <a:pt x="282" y="1051"/>
                  </a:lnTo>
                  <a:lnTo>
                    <a:pt x="300" y="1066"/>
                  </a:lnTo>
                  <a:lnTo>
                    <a:pt x="318" y="1078"/>
                  </a:lnTo>
                  <a:lnTo>
                    <a:pt x="336" y="1088"/>
                  </a:lnTo>
                  <a:lnTo>
                    <a:pt x="353" y="1097"/>
                  </a:lnTo>
                  <a:lnTo>
                    <a:pt x="371" y="1105"/>
                  </a:lnTo>
                  <a:lnTo>
                    <a:pt x="390" y="1110"/>
                  </a:lnTo>
                  <a:lnTo>
                    <a:pt x="408" y="1115"/>
                  </a:lnTo>
                  <a:lnTo>
                    <a:pt x="426" y="1117"/>
                  </a:lnTo>
                  <a:lnTo>
                    <a:pt x="442" y="1118"/>
                  </a:lnTo>
                  <a:lnTo>
                    <a:pt x="460" y="1117"/>
                  </a:lnTo>
                  <a:lnTo>
                    <a:pt x="477" y="1115"/>
                  </a:lnTo>
                  <a:lnTo>
                    <a:pt x="492" y="1111"/>
                  </a:lnTo>
                  <a:lnTo>
                    <a:pt x="508" y="1107"/>
                  </a:lnTo>
                  <a:lnTo>
                    <a:pt x="524" y="1101"/>
                  </a:lnTo>
                  <a:lnTo>
                    <a:pt x="537" y="1093"/>
                  </a:lnTo>
                  <a:lnTo>
                    <a:pt x="550" y="1086"/>
                  </a:lnTo>
                  <a:lnTo>
                    <a:pt x="564" y="1076"/>
                  </a:lnTo>
                  <a:lnTo>
                    <a:pt x="575" y="1065"/>
                  </a:lnTo>
                  <a:lnTo>
                    <a:pt x="585" y="1053"/>
                  </a:lnTo>
                  <a:lnTo>
                    <a:pt x="595" y="1040"/>
                  </a:lnTo>
                  <a:lnTo>
                    <a:pt x="602" y="1026"/>
                  </a:lnTo>
                  <a:lnTo>
                    <a:pt x="609" y="1011"/>
                  </a:lnTo>
                  <a:lnTo>
                    <a:pt x="615" y="994"/>
                  </a:lnTo>
                  <a:lnTo>
                    <a:pt x="619" y="978"/>
                  </a:lnTo>
                  <a:lnTo>
                    <a:pt x="622" y="960"/>
                  </a:lnTo>
                  <a:lnTo>
                    <a:pt x="622" y="941"/>
                  </a:lnTo>
                  <a:lnTo>
                    <a:pt x="622" y="922"/>
                  </a:lnTo>
                  <a:lnTo>
                    <a:pt x="620" y="902"/>
                  </a:lnTo>
                  <a:lnTo>
                    <a:pt x="616" y="881"/>
                  </a:lnTo>
                  <a:lnTo>
                    <a:pt x="610" y="858"/>
                  </a:lnTo>
                  <a:lnTo>
                    <a:pt x="202" y="0"/>
                  </a:lnTo>
                  <a:lnTo>
                    <a:pt x="120" y="26"/>
                  </a:lnTo>
                  <a:lnTo>
                    <a:pt x="146" y="210"/>
                  </a:lnTo>
                  <a:lnTo>
                    <a:pt x="156" y="211"/>
                  </a:lnTo>
                  <a:lnTo>
                    <a:pt x="166" y="213"/>
                  </a:lnTo>
                  <a:lnTo>
                    <a:pt x="176" y="215"/>
                  </a:lnTo>
                  <a:lnTo>
                    <a:pt x="185" y="219"/>
                  </a:lnTo>
                  <a:lnTo>
                    <a:pt x="193" y="223"/>
                  </a:lnTo>
                  <a:lnTo>
                    <a:pt x="202" y="228"/>
                  </a:lnTo>
                  <a:lnTo>
                    <a:pt x="210" y="234"/>
                  </a:lnTo>
                  <a:lnTo>
                    <a:pt x="218" y="241"/>
                  </a:lnTo>
                  <a:lnTo>
                    <a:pt x="225" y="249"/>
                  </a:lnTo>
                  <a:lnTo>
                    <a:pt x="231" y="258"/>
                  </a:lnTo>
                  <a:lnTo>
                    <a:pt x="237" y="268"/>
                  </a:lnTo>
                  <a:lnTo>
                    <a:pt x="241" y="280"/>
                  </a:lnTo>
                  <a:lnTo>
                    <a:pt x="246" y="292"/>
                  </a:lnTo>
                  <a:lnTo>
                    <a:pt x="250" y="306"/>
                  </a:lnTo>
                  <a:lnTo>
                    <a:pt x="253" y="321"/>
                  </a:lnTo>
                  <a:lnTo>
                    <a:pt x="256" y="337"/>
                  </a:lnTo>
                  <a:lnTo>
                    <a:pt x="251" y="354"/>
                  </a:lnTo>
                  <a:lnTo>
                    <a:pt x="247" y="369"/>
                  </a:lnTo>
                  <a:lnTo>
                    <a:pt x="242" y="385"/>
                  </a:lnTo>
                  <a:lnTo>
                    <a:pt x="237" y="398"/>
                  </a:lnTo>
                  <a:lnTo>
                    <a:pt x="231" y="412"/>
                  </a:lnTo>
                  <a:lnTo>
                    <a:pt x="225" y="425"/>
                  </a:lnTo>
                  <a:lnTo>
                    <a:pt x="218" y="437"/>
                  </a:lnTo>
                  <a:lnTo>
                    <a:pt x="211" y="448"/>
                  </a:lnTo>
                  <a:lnTo>
                    <a:pt x="197" y="471"/>
                  </a:lnTo>
                  <a:lnTo>
                    <a:pt x="180" y="490"/>
                  </a:lnTo>
                  <a:lnTo>
                    <a:pt x="163" y="508"/>
                  </a:lnTo>
                  <a:lnTo>
                    <a:pt x="146" y="525"/>
                  </a:lnTo>
                  <a:lnTo>
                    <a:pt x="108" y="556"/>
                  </a:lnTo>
                  <a:lnTo>
                    <a:pt x="70" y="588"/>
                  </a:lnTo>
                  <a:lnTo>
                    <a:pt x="52" y="603"/>
                  </a:lnTo>
                  <a:lnTo>
                    <a:pt x="34" y="620"/>
                  </a:lnTo>
                  <a:lnTo>
                    <a:pt x="17" y="638"/>
                  </a:lnTo>
                  <a:lnTo>
                    <a:pt x="0" y="65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40" name="Freeform 135"/>
            <p:cNvSpPr>
              <a:spLocks/>
            </p:cNvSpPr>
            <p:nvPr/>
          </p:nvSpPr>
          <p:spPr bwMode="auto">
            <a:xfrm>
              <a:off x="807" y="2772"/>
              <a:ext cx="24" cy="52"/>
            </a:xfrm>
            <a:custGeom>
              <a:avLst/>
              <a:gdLst>
                <a:gd name="T0" fmla="*/ 37 w 218"/>
                <a:gd name="T1" fmla="*/ 53 h 473"/>
                <a:gd name="T2" fmla="*/ 32 w 218"/>
                <a:gd name="T3" fmla="*/ 105 h 473"/>
                <a:gd name="T4" fmla="*/ 28 w 218"/>
                <a:gd name="T5" fmla="*/ 157 h 473"/>
                <a:gd name="T6" fmla="*/ 22 w 218"/>
                <a:gd name="T7" fmla="*/ 210 h 473"/>
                <a:gd name="T8" fmla="*/ 18 w 218"/>
                <a:gd name="T9" fmla="*/ 262 h 473"/>
                <a:gd name="T10" fmla="*/ 14 w 218"/>
                <a:gd name="T11" fmla="*/ 315 h 473"/>
                <a:gd name="T12" fmla="*/ 9 w 218"/>
                <a:gd name="T13" fmla="*/ 368 h 473"/>
                <a:gd name="T14" fmla="*/ 5 w 218"/>
                <a:gd name="T15" fmla="*/ 420 h 473"/>
                <a:gd name="T16" fmla="*/ 0 w 218"/>
                <a:gd name="T17" fmla="*/ 473 h 473"/>
                <a:gd name="T18" fmla="*/ 218 w 218"/>
                <a:gd name="T19" fmla="*/ 371 h 473"/>
                <a:gd name="T20" fmla="*/ 161 w 218"/>
                <a:gd name="T21" fmla="*/ 0 h 473"/>
                <a:gd name="T22" fmla="*/ 37 w 218"/>
                <a:gd name="T23" fmla="*/ 5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8" h="473">
                  <a:moveTo>
                    <a:pt x="37" y="53"/>
                  </a:moveTo>
                  <a:lnTo>
                    <a:pt x="32" y="105"/>
                  </a:lnTo>
                  <a:lnTo>
                    <a:pt x="28" y="157"/>
                  </a:lnTo>
                  <a:lnTo>
                    <a:pt x="22" y="210"/>
                  </a:lnTo>
                  <a:lnTo>
                    <a:pt x="18" y="262"/>
                  </a:lnTo>
                  <a:lnTo>
                    <a:pt x="14" y="315"/>
                  </a:lnTo>
                  <a:lnTo>
                    <a:pt x="9" y="368"/>
                  </a:lnTo>
                  <a:lnTo>
                    <a:pt x="5" y="420"/>
                  </a:lnTo>
                  <a:lnTo>
                    <a:pt x="0" y="473"/>
                  </a:lnTo>
                  <a:lnTo>
                    <a:pt x="218" y="371"/>
                  </a:lnTo>
                  <a:lnTo>
                    <a:pt x="161" y="0"/>
                  </a:lnTo>
                  <a:lnTo>
                    <a:pt x="37" y="5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41" name="Freeform 136"/>
            <p:cNvSpPr>
              <a:spLocks/>
            </p:cNvSpPr>
            <p:nvPr/>
          </p:nvSpPr>
          <p:spPr bwMode="auto">
            <a:xfrm>
              <a:off x="810" y="1704"/>
              <a:ext cx="52" cy="157"/>
            </a:xfrm>
            <a:custGeom>
              <a:avLst/>
              <a:gdLst>
                <a:gd name="T0" fmla="*/ 0 w 472"/>
                <a:gd name="T1" fmla="*/ 7 h 1407"/>
                <a:gd name="T2" fmla="*/ 145 w 472"/>
                <a:gd name="T3" fmla="*/ 1175 h 1407"/>
                <a:gd name="T4" fmla="*/ 472 w 472"/>
                <a:gd name="T5" fmla="*/ 1407 h 1407"/>
                <a:gd name="T6" fmla="*/ 163 w 472"/>
                <a:gd name="T7" fmla="*/ 14 h 1407"/>
                <a:gd name="T8" fmla="*/ 155 w 472"/>
                <a:gd name="T9" fmla="*/ 13 h 1407"/>
                <a:gd name="T10" fmla="*/ 136 w 472"/>
                <a:gd name="T11" fmla="*/ 11 h 1407"/>
                <a:gd name="T12" fmla="*/ 109 w 472"/>
                <a:gd name="T13" fmla="*/ 8 h 1407"/>
                <a:gd name="T14" fmla="*/ 79 w 472"/>
                <a:gd name="T15" fmla="*/ 4 h 1407"/>
                <a:gd name="T16" fmla="*/ 48 w 472"/>
                <a:gd name="T17" fmla="*/ 1 h 1407"/>
                <a:gd name="T18" fmla="*/ 22 w 472"/>
                <a:gd name="T19" fmla="*/ 0 h 1407"/>
                <a:gd name="T20" fmla="*/ 12 w 472"/>
                <a:gd name="T21" fmla="*/ 1 h 1407"/>
                <a:gd name="T22" fmla="*/ 4 w 472"/>
                <a:gd name="T23" fmla="*/ 1 h 1407"/>
                <a:gd name="T24" fmla="*/ 2 w 472"/>
                <a:gd name="T25" fmla="*/ 2 h 1407"/>
                <a:gd name="T26" fmla="*/ 0 w 472"/>
                <a:gd name="T27" fmla="*/ 3 h 1407"/>
                <a:gd name="T28" fmla="*/ 0 w 472"/>
                <a:gd name="T29" fmla="*/ 4 h 1407"/>
                <a:gd name="T30" fmla="*/ 0 w 472"/>
                <a:gd name="T31" fmla="*/ 7 h 1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1407">
                  <a:moveTo>
                    <a:pt x="0" y="7"/>
                  </a:moveTo>
                  <a:lnTo>
                    <a:pt x="145" y="1175"/>
                  </a:lnTo>
                  <a:lnTo>
                    <a:pt x="472" y="1407"/>
                  </a:lnTo>
                  <a:lnTo>
                    <a:pt x="163" y="14"/>
                  </a:lnTo>
                  <a:lnTo>
                    <a:pt x="155" y="13"/>
                  </a:lnTo>
                  <a:lnTo>
                    <a:pt x="136" y="11"/>
                  </a:lnTo>
                  <a:lnTo>
                    <a:pt x="109" y="8"/>
                  </a:lnTo>
                  <a:lnTo>
                    <a:pt x="79" y="4"/>
                  </a:lnTo>
                  <a:lnTo>
                    <a:pt x="48" y="1"/>
                  </a:lnTo>
                  <a:lnTo>
                    <a:pt x="22" y="0"/>
                  </a:lnTo>
                  <a:lnTo>
                    <a:pt x="12" y="1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42" name="Freeform 137"/>
            <p:cNvSpPr>
              <a:spLocks/>
            </p:cNvSpPr>
            <p:nvPr/>
          </p:nvSpPr>
          <p:spPr bwMode="auto">
            <a:xfrm>
              <a:off x="759" y="1705"/>
              <a:ext cx="35" cy="34"/>
            </a:xfrm>
            <a:custGeom>
              <a:avLst/>
              <a:gdLst>
                <a:gd name="T0" fmla="*/ 262 w 313"/>
                <a:gd name="T1" fmla="*/ 0 h 301"/>
                <a:gd name="T2" fmla="*/ 313 w 313"/>
                <a:gd name="T3" fmla="*/ 227 h 301"/>
                <a:gd name="T4" fmla="*/ 94 w 313"/>
                <a:gd name="T5" fmla="*/ 301 h 301"/>
                <a:gd name="T6" fmla="*/ 0 w 313"/>
                <a:gd name="T7" fmla="*/ 25 h 301"/>
                <a:gd name="T8" fmla="*/ 11 w 313"/>
                <a:gd name="T9" fmla="*/ 24 h 301"/>
                <a:gd name="T10" fmla="*/ 41 w 313"/>
                <a:gd name="T11" fmla="*/ 21 h 301"/>
                <a:gd name="T12" fmla="*/ 83 w 313"/>
                <a:gd name="T13" fmla="*/ 16 h 301"/>
                <a:gd name="T14" fmla="*/ 131 w 313"/>
                <a:gd name="T15" fmla="*/ 11 h 301"/>
                <a:gd name="T16" fmla="*/ 179 w 313"/>
                <a:gd name="T17" fmla="*/ 6 h 301"/>
                <a:gd name="T18" fmla="*/ 221 w 313"/>
                <a:gd name="T19" fmla="*/ 2 h 301"/>
                <a:gd name="T20" fmla="*/ 251 w 313"/>
                <a:gd name="T21" fmla="*/ 0 h 301"/>
                <a:gd name="T22" fmla="*/ 262 w 313"/>
                <a:gd name="T23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3" h="301">
                  <a:moveTo>
                    <a:pt x="262" y="0"/>
                  </a:moveTo>
                  <a:lnTo>
                    <a:pt x="313" y="227"/>
                  </a:lnTo>
                  <a:lnTo>
                    <a:pt x="94" y="301"/>
                  </a:lnTo>
                  <a:lnTo>
                    <a:pt x="0" y="25"/>
                  </a:lnTo>
                  <a:lnTo>
                    <a:pt x="11" y="24"/>
                  </a:lnTo>
                  <a:lnTo>
                    <a:pt x="41" y="21"/>
                  </a:lnTo>
                  <a:lnTo>
                    <a:pt x="83" y="16"/>
                  </a:lnTo>
                  <a:lnTo>
                    <a:pt x="131" y="11"/>
                  </a:lnTo>
                  <a:lnTo>
                    <a:pt x="179" y="6"/>
                  </a:lnTo>
                  <a:lnTo>
                    <a:pt x="221" y="2"/>
                  </a:lnTo>
                  <a:lnTo>
                    <a:pt x="251" y="0"/>
                  </a:lnTo>
                  <a:lnTo>
                    <a:pt x="26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43" name="Freeform 138"/>
            <p:cNvSpPr>
              <a:spLocks/>
            </p:cNvSpPr>
            <p:nvPr/>
          </p:nvSpPr>
          <p:spPr bwMode="auto">
            <a:xfrm>
              <a:off x="729" y="1711"/>
              <a:ext cx="31" cy="39"/>
            </a:xfrm>
            <a:custGeom>
              <a:avLst/>
              <a:gdLst>
                <a:gd name="T0" fmla="*/ 201 w 283"/>
                <a:gd name="T1" fmla="*/ 0 h 352"/>
                <a:gd name="T2" fmla="*/ 0 w 283"/>
                <a:gd name="T3" fmla="*/ 155 h 352"/>
                <a:gd name="T4" fmla="*/ 72 w 283"/>
                <a:gd name="T5" fmla="*/ 352 h 352"/>
                <a:gd name="T6" fmla="*/ 283 w 283"/>
                <a:gd name="T7" fmla="*/ 280 h 352"/>
                <a:gd name="T8" fmla="*/ 279 w 283"/>
                <a:gd name="T9" fmla="*/ 268 h 352"/>
                <a:gd name="T10" fmla="*/ 269 w 283"/>
                <a:gd name="T11" fmla="*/ 235 h 352"/>
                <a:gd name="T12" fmla="*/ 254 w 283"/>
                <a:gd name="T13" fmla="*/ 190 h 352"/>
                <a:gd name="T14" fmla="*/ 239 w 283"/>
                <a:gd name="T15" fmla="*/ 139 h 352"/>
                <a:gd name="T16" fmla="*/ 223 w 283"/>
                <a:gd name="T17" fmla="*/ 87 h 352"/>
                <a:gd name="T18" fmla="*/ 210 w 283"/>
                <a:gd name="T19" fmla="*/ 43 h 352"/>
                <a:gd name="T20" fmla="*/ 205 w 283"/>
                <a:gd name="T21" fmla="*/ 25 h 352"/>
                <a:gd name="T22" fmla="*/ 202 w 283"/>
                <a:gd name="T23" fmla="*/ 12 h 352"/>
                <a:gd name="T24" fmla="*/ 201 w 283"/>
                <a:gd name="T25" fmla="*/ 3 h 352"/>
                <a:gd name="T26" fmla="*/ 201 w 283"/>
                <a:gd name="T27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3" h="352">
                  <a:moveTo>
                    <a:pt x="201" y="0"/>
                  </a:moveTo>
                  <a:lnTo>
                    <a:pt x="0" y="155"/>
                  </a:lnTo>
                  <a:lnTo>
                    <a:pt x="72" y="352"/>
                  </a:lnTo>
                  <a:lnTo>
                    <a:pt x="283" y="280"/>
                  </a:lnTo>
                  <a:lnTo>
                    <a:pt x="279" y="268"/>
                  </a:lnTo>
                  <a:lnTo>
                    <a:pt x="269" y="235"/>
                  </a:lnTo>
                  <a:lnTo>
                    <a:pt x="254" y="190"/>
                  </a:lnTo>
                  <a:lnTo>
                    <a:pt x="239" y="139"/>
                  </a:lnTo>
                  <a:lnTo>
                    <a:pt x="223" y="87"/>
                  </a:lnTo>
                  <a:lnTo>
                    <a:pt x="210" y="43"/>
                  </a:lnTo>
                  <a:lnTo>
                    <a:pt x="205" y="25"/>
                  </a:lnTo>
                  <a:lnTo>
                    <a:pt x="202" y="12"/>
                  </a:lnTo>
                  <a:lnTo>
                    <a:pt x="201" y="3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44" name="Freeform 139"/>
            <p:cNvSpPr>
              <a:spLocks/>
            </p:cNvSpPr>
            <p:nvPr/>
          </p:nvSpPr>
          <p:spPr bwMode="auto">
            <a:xfrm>
              <a:off x="709" y="1731"/>
              <a:ext cx="21" cy="33"/>
            </a:xfrm>
            <a:custGeom>
              <a:avLst/>
              <a:gdLst>
                <a:gd name="T0" fmla="*/ 136 w 187"/>
                <a:gd name="T1" fmla="*/ 0 h 301"/>
                <a:gd name="T2" fmla="*/ 187 w 187"/>
                <a:gd name="T3" fmla="*/ 220 h 301"/>
                <a:gd name="T4" fmla="*/ 0 w 187"/>
                <a:gd name="T5" fmla="*/ 301 h 301"/>
                <a:gd name="T6" fmla="*/ 5 w 187"/>
                <a:gd name="T7" fmla="*/ 288 h 301"/>
                <a:gd name="T8" fmla="*/ 20 w 187"/>
                <a:gd name="T9" fmla="*/ 254 h 301"/>
                <a:gd name="T10" fmla="*/ 42 w 187"/>
                <a:gd name="T11" fmla="*/ 207 h 301"/>
                <a:gd name="T12" fmla="*/ 66 w 187"/>
                <a:gd name="T13" fmla="*/ 151 h 301"/>
                <a:gd name="T14" fmla="*/ 91 w 187"/>
                <a:gd name="T15" fmla="*/ 96 h 301"/>
                <a:gd name="T16" fmla="*/ 113 w 187"/>
                <a:gd name="T17" fmla="*/ 47 h 301"/>
                <a:gd name="T18" fmla="*/ 130 w 187"/>
                <a:gd name="T19" fmla="*/ 14 h 301"/>
                <a:gd name="T20" fmla="*/ 136 w 187"/>
                <a:gd name="T21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301">
                  <a:moveTo>
                    <a:pt x="136" y="0"/>
                  </a:moveTo>
                  <a:lnTo>
                    <a:pt x="187" y="220"/>
                  </a:lnTo>
                  <a:lnTo>
                    <a:pt x="0" y="301"/>
                  </a:lnTo>
                  <a:lnTo>
                    <a:pt x="5" y="288"/>
                  </a:lnTo>
                  <a:lnTo>
                    <a:pt x="20" y="254"/>
                  </a:lnTo>
                  <a:lnTo>
                    <a:pt x="42" y="207"/>
                  </a:lnTo>
                  <a:lnTo>
                    <a:pt x="66" y="151"/>
                  </a:lnTo>
                  <a:lnTo>
                    <a:pt x="91" y="96"/>
                  </a:lnTo>
                  <a:lnTo>
                    <a:pt x="113" y="47"/>
                  </a:lnTo>
                  <a:lnTo>
                    <a:pt x="130" y="14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45" name="Freeform 140"/>
            <p:cNvSpPr>
              <a:spLocks/>
            </p:cNvSpPr>
            <p:nvPr/>
          </p:nvSpPr>
          <p:spPr bwMode="auto">
            <a:xfrm>
              <a:off x="707" y="1763"/>
              <a:ext cx="32" cy="40"/>
            </a:xfrm>
            <a:custGeom>
              <a:avLst/>
              <a:gdLst>
                <a:gd name="T0" fmla="*/ 0 w 288"/>
                <a:gd name="T1" fmla="*/ 53 h 353"/>
                <a:gd name="T2" fmla="*/ 219 w 288"/>
                <a:gd name="T3" fmla="*/ 0 h 353"/>
                <a:gd name="T4" fmla="*/ 288 w 288"/>
                <a:gd name="T5" fmla="*/ 353 h 353"/>
                <a:gd name="T6" fmla="*/ 9 w 288"/>
                <a:gd name="T7" fmla="*/ 267 h 353"/>
                <a:gd name="T8" fmla="*/ 0 w 288"/>
                <a:gd name="T9" fmla="*/ 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353">
                  <a:moveTo>
                    <a:pt x="0" y="53"/>
                  </a:moveTo>
                  <a:lnTo>
                    <a:pt x="219" y="0"/>
                  </a:lnTo>
                  <a:lnTo>
                    <a:pt x="288" y="353"/>
                  </a:lnTo>
                  <a:lnTo>
                    <a:pt x="9" y="267"/>
                  </a:lnTo>
                  <a:lnTo>
                    <a:pt x="0" y="5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46" name="Freeform 141"/>
            <p:cNvSpPr>
              <a:spLocks/>
            </p:cNvSpPr>
            <p:nvPr/>
          </p:nvSpPr>
          <p:spPr bwMode="auto">
            <a:xfrm>
              <a:off x="742" y="1751"/>
              <a:ext cx="30" cy="42"/>
            </a:xfrm>
            <a:custGeom>
              <a:avLst/>
              <a:gdLst>
                <a:gd name="T0" fmla="*/ 0 w 265"/>
                <a:gd name="T1" fmla="*/ 77 h 378"/>
                <a:gd name="T2" fmla="*/ 180 w 265"/>
                <a:gd name="T3" fmla="*/ 0 h 378"/>
                <a:gd name="T4" fmla="*/ 265 w 265"/>
                <a:gd name="T5" fmla="*/ 309 h 378"/>
                <a:gd name="T6" fmla="*/ 55 w 265"/>
                <a:gd name="T7" fmla="*/ 378 h 378"/>
                <a:gd name="T8" fmla="*/ 0 w 265"/>
                <a:gd name="T9" fmla="*/ 7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78">
                  <a:moveTo>
                    <a:pt x="0" y="77"/>
                  </a:moveTo>
                  <a:lnTo>
                    <a:pt x="180" y="0"/>
                  </a:lnTo>
                  <a:lnTo>
                    <a:pt x="265" y="309"/>
                  </a:lnTo>
                  <a:lnTo>
                    <a:pt x="55" y="378"/>
                  </a:lnTo>
                  <a:lnTo>
                    <a:pt x="0" y="7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47" name="Freeform 142"/>
            <p:cNvSpPr>
              <a:spLocks/>
            </p:cNvSpPr>
            <p:nvPr/>
          </p:nvSpPr>
          <p:spPr bwMode="auto">
            <a:xfrm>
              <a:off x="774" y="1738"/>
              <a:ext cx="28" cy="44"/>
            </a:xfrm>
            <a:custGeom>
              <a:avLst/>
              <a:gdLst>
                <a:gd name="T0" fmla="*/ 0 w 258"/>
                <a:gd name="T1" fmla="*/ 69 h 395"/>
                <a:gd name="T2" fmla="*/ 215 w 258"/>
                <a:gd name="T3" fmla="*/ 0 h 395"/>
                <a:gd name="T4" fmla="*/ 258 w 258"/>
                <a:gd name="T5" fmla="*/ 331 h 395"/>
                <a:gd name="T6" fmla="*/ 60 w 258"/>
                <a:gd name="T7" fmla="*/ 395 h 395"/>
                <a:gd name="T8" fmla="*/ 58 w 258"/>
                <a:gd name="T9" fmla="*/ 381 h 395"/>
                <a:gd name="T10" fmla="*/ 50 w 258"/>
                <a:gd name="T11" fmla="*/ 343 h 395"/>
                <a:gd name="T12" fmla="*/ 41 w 258"/>
                <a:gd name="T13" fmla="*/ 290 h 395"/>
                <a:gd name="T14" fmla="*/ 30 w 258"/>
                <a:gd name="T15" fmla="*/ 230 h 395"/>
                <a:gd name="T16" fmla="*/ 19 w 258"/>
                <a:gd name="T17" fmla="*/ 170 h 395"/>
                <a:gd name="T18" fmla="*/ 9 w 258"/>
                <a:gd name="T19" fmla="*/ 118 h 395"/>
                <a:gd name="T20" fmla="*/ 2 w 258"/>
                <a:gd name="T21" fmla="*/ 81 h 395"/>
                <a:gd name="T22" fmla="*/ 0 w 258"/>
                <a:gd name="T23" fmla="*/ 69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8" h="395">
                  <a:moveTo>
                    <a:pt x="0" y="69"/>
                  </a:moveTo>
                  <a:lnTo>
                    <a:pt x="215" y="0"/>
                  </a:lnTo>
                  <a:lnTo>
                    <a:pt x="258" y="331"/>
                  </a:lnTo>
                  <a:lnTo>
                    <a:pt x="60" y="395"/>
                  </a:lnTo>
                  <a:lnTo>
                    <a:pt x="58" y="381"/>
                  </a:lnTo>
                  <a:lnTo>
                    <a:pt x="50" y="343"/>
                  </a:lnTo>
                  <a:lnTo>
                    <a:pt x="41" y="290"/>
                  </a:lnTo>
                  <a:lnTo>
                    <a:pt x="30" y="230"/>
                  </a:lnTo>
                  <a:lnTo>
                    <a:pt x="19" y="170"/>
                  </a:lnTo>
                  <a:lnTo>
                    <a:pt x="9" y="118"/>
                  </a:lnTo>
                  <a:lnTo>
                    <a:pt x="2" y="81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48" name="Freeform 143"/>
            <p:cNvSpPr>
              <a:spLocks/>
            </p:cNvSpPr>
            <p:nvPr/>
          </p:nvSpPr>
          <p:spPr bwMode="auto">
            <a:xfrm>
              <a:off x="751" y="1794"/>
              <a:ext cx="26" cy="24"/>
            </a:xfrm>
            <a:custGeom>
              <a:avLst/>
              <a:gdLst>
                <a:gd name="T0" fmla="*/ 0 w 233"/>
                <a:gd name="T1" fmla="*/ 34 h 210"/>
                <a:gd name="T2" fmla="*/ 216 w 233"/>
                <a:gd name="T3" fmla="*/ 0 h 210"/>
                <a:gd name="T4" fmla="*/ 233 w 233"/>
                <a:gd name="T5" fmla="*/ 210 h 210"/>
                <a:gd name="T6" fmla="*/ 9 w 233"/>
                <a:gd name="T7" fmla="*/ 142 h 210"/>
                <a:gd name="T8" fmla="*/ 8 w 233"/>
                <a:gd name="T9" fmla="*/ 124 h 210"/>
                <a:gd name="T10" fmla="*/ 5 w 233"/>
                <a:gd name="T11" fmla="*/ 86 h 210"/>
                <a:gd name="T12" fmla="*/ 3 w 233"/>
                <a:gd name="T13" fmla="*/ 49 h 210"/>
                <a:gd name="T14" fmla="*/ 0 w 233"/>
                <a:gd name="T15" fmla="*/ 3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3" h="210">
                  <a:moveTo>
                    <a:pt x="0" y="34"/>
                  </a:moveTo>
                  <a:lnTo>
                    <a:pt x="216" y="0"/>
                  </a:lnTo>
                  <a:lnTo>
                    <a:pt x="233" y="210"/>
                  </a:lnTo>
                  <a:lnTo>
                    <a:pt x="9" y="142"/>
                  </a:lnTo>
                  <a:lnTo>
                    <a:pt x="8" y="124"/>
                  </a:lnTo>
                  <a:lnTo>
                    <a:pt x="5" y="86"/>
                  </a:lnTo>
                  <a:lnTo>
                    <a:pt x="3" y="49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49" name="Freeform 144"/>
            <p:cNvSpPr>
              <a:spLocks/>
            </p:cNvSpPr>
            <p:nvPr/>
          </p:nvSpPr>
          <p:spPr bwMode="auto">
            <a:xfrm>
              <a:off x="785" y="1784"/>
              <a:ext cx="24" cy="49"/>
            </a:xfrm>
            <a:custGeom>
              <a:avLst/>
              <a:gdLst>
                <a:gd name="T0" fmla="*/ 0 w 215"/>
                <a:gd name="T1" fmla="*/ 13 h 443"/>
                <a:gd name="T2" fmla="*/ 26 w 215"/>
                <a:gd name="T3" fmla="*/ 318 h 443"/>
                <a:gd name="T4" fmla="*/ 215 w 215"/>
                <a:gd name="T5" fmla="*/ 443 h 443"/>
                <a:gd name="T6" fmla="*/ 180 w 215"/>
                <a:gd name="T7" fmla="*/ 0 h 443"/>
                <a:gd name="T8" fmla="*/ 172 w 215"/>
                <a:gd name="T9" fmla="*/ 1 h 443"/>
                <a:gd name="T10" fmla="*/ 152 w 215"/>
                <a:gd name="T11" fmla="*/ 3 h 443"/>
                <a:gd name="T12" fmla="*/ 125 w 215"/>
                <a:gd name="T13" fmla="*/ 6 h 443"/>
                <a:gd name="T14" fmla="*/ 91 w 215"/>
                <a:gd name="T15" fmla="*/ 8 h 443"/>
                <a:gd name="T16" fmla="*/ 59 w 215"/>
                <a:gd name="T17" fmla="*/ 12 h 443"/>
                <a:gd name="T18" fmla="*/ 30 w 215"/>
                <a:gd name="T19" fmla="*/ 13 h 443"/>
                <a:gd name="T20" fmla="*/ 9 w 215"/>
                <a:gd name="T21" fmla="*/ 14 h 443"/>
                <a:gd name="T22" fmla="*/ 0 w 215"/>
                <a:gd name="T23" fmla="*/ 13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5" h="443">
                  <a:moveTo>
                    <a:pt x="0" y="13"/>
                  </a:moveTo>
                  <a:lnTo>
                    <a:pt x="26" y="318"/>
                  </a:lnTo>
                  <a:lnTo>
                    <a:pt x="215" y="443"/>
                  </a:lnTo>
                  <a:lnTo>
                    <a:pt x="180" y="0"/>
                  </a:lnTo>
                  <a:lnTo>
                    <a:pt x="172" y="1"/>
                  </a:lnTo>
                  <a:lnTo>
                    <a:pt x="152" y="3"/>
                  </a:lnTo>
                  <a:lnTo>
                    <a:pt x="125" y="6"/>
                  </a:lnTo>
                  <a:lnTo>
                    <a:pt x="91" y="8"/>
                  </a:lnTo>
                  <a:lnTo>
                    <a:pt x="59" y="12"/>
                  </a:lnTo>
                  <a:lnTo>
                    <a:pt x="30" y="13"/>
                  </a:lnTo>
                  <a:lnTo>
                    <a:pt x="9" y="14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50" name="Freeform 145"/>
            <p:cNvSpPr>
              <a:spLocks/>
            </p:cNvSpPr>
            <p:nvPr/>
          </p:nvSpPr>
          <p:spPr bwMode="auto">
            <a:xfrm>
              <a:off x="741" y="1817"/>
              <a:ext cx="160" cy="86"/>
            </a:xfrm>
            <a:custGeom>
              <a:avLst/>
              <a:gdLst>
                <a:gd name="T0" fmla="*/ 0 w 1444"/>
                <a:gd name="T1" fmla="*/ 0 h 773"/>
                <a:gd name="T2" fmla="*/ 1444 w 1444"/>
                <a:gd name="T3" fmla="*/ 773 h 773"/>
                <a:gd name="T4" fmla="*/ 241 w 1444"/>
                <a:gd name="T5" fmla="*/ 653 h 773"/>
                <a:gd name="T6" fmla="*/ 241 w 1444"/>
                <a:gd name="T7" fmla="*/ 576 h 773"/>
                <a:gd name="T8" fmla="*/ 421 w 1444"/>
                <a:gd name="T9" fmla="*/ 412 h 773"/>
                <a:gd name="T10" fmla="*/ 34 w 1444"/>
                <a:gd name="T11" fmla="*/ 137 h 773"/>
                <a:gd name="T12" fmla="*/ 31 w 1444"/>
                <a:gd name="T13" fmla="*/ 117 h 773"/>
                <a:gd name="T14" fmla="*/ 21 w 1444"/>
                <a:gd name="T15" fmla="*/ 72 h 773"/>
                <a:gd name="T16" fmla="*/ 15 w 1444"/>
                <a:gd name="T17" fmla="*/ 46 h 773"/>
                <a:gd name="T18" fmla="*/ 10 w 1444"/>
                <a:gd name="T19" fmla="*/ 25 h 773"/>
                <a:gd name="T20" fmla="*/ 4 w 1444"/>
                <a:gd name="T21" fmla="*/ 9 h 773"/>
                <a:gd name="T22" fmla="*/ 0 w 1444"/>
                <a:gd name="T23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44" h="773">
                  <a:moveTo>
                    <a:pt x="0" y="0"/>
                  </a:moveTo>
                  <a:lnTo>
                    <a:pt x="1444" y="773"/>
                  </a:lnTo>
                  <a:lnTo>
                    <a:pt x="241" y="653"/>
                  </a:lnTo>
                  <a:lnTo>
                    <a:pt x="241" y="576"/>
                  </a:lnTo>
                  <a:lnTo>
                    <a:pt x="421" y="412"/>
                  </a:lnTo>
                  <a:lnTo>
                    <a:pt x="34" y="137"/>
                  </a:lnTo>
                  <a:lnTo>
                    <a:pt x="31" y="117"/>
                  </a:lnTo>
                  <a:lnTo>
                    <a:pt x="21" y="72"/>
                  </a:lnTo>
                  <a:lnTo>
                    <a:pt x="15" y="46"/>
                  </a:lnTo>
                  <a:lnTo>
                    <a:pt x="10" y="25"/>
                  </a:lnTo>
                  <a:lnTo>
                    <a:pt x="4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51" name="Freeform 146"/>
            <p:cNvSpPr>
              <a:spLocks/>
            </p:cNvSpPr>
            <p:nvPr/>
          </p:nvSpPr>
          <p:spPr bwMode="auto">
            <a:xfrm>
              <a:off x="788" y="1909"/>
              <a:ext cx="116" cy="75"/>
            </a:xfrm>
            <a:custGeom>
              <a:avLst/>
              <a:gdLst>
                <a:gd name="T0" fmla="*/ 18 w 1048"/>
                <a:gd name="T1" fmla="*/ 0 h 671"/>
                <a:gd name="T2" fmla="*/ 1048 w 1048"/>
                <a:gd name="T3" fmla="*/ 51 h 671"/>
                <a:gd name="T4" fmla="*/ 1048 w 1048"/>
                <a:gd name="T5" fmla="*/ 671 h 671"/>
                <a:gd name="T6" fmla="*/ 0 w 1048"/>
                <a:gd name="T7" fmla="*/ 602 h 671"/>
                <a:gd name="T8" fmla="*/ 18 w 1048"/>
                <a:gd name="T9" fmla="*/ 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671">
                  <a:moveTo>
                    <a:pt x="18" y="0"/>
                  </a:moveTo>
                  <a:lnTo>
                    <a:pt x="1048" y="51"/>
                  </a:lnTo>
                  <a:lnTo>
                    <a:pt x="1048" y="671"/>
                  </a:lnTo>
                  <a:lnTo>
                    <a:pt x="0" y="60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52" name="Freeform 147"/>
            <p:cNvSpPr>
              <a:spLocks/>
            </p:cNvSpPr>
            <p:nvPr/>
          </p:nvSpPr>
          <p:spPr bwMode="auto">
            <a:xfrm>
              <a:off x="876" y="1676"/>
              <a:ext cx="62" cy="56"/>
            </a:xfrm>
            <a:custGeom>
              <a:avLst/>
              <a:gdLst>
                <a:gd name="T0" fmla="*/ 308 w 559"/>
                <a:gd name="T1" fmla="*/ 1 h 499"/>
                <a:gd name="T2" fmla="*/ 349 w 559"/>
                <a:gd name="T3" fmla="*/ 8 h 499"/>
                <a:gd name="T4" fmla="*/ 388 w 559"/>
                <a:gd name="T5" fmla="*/ 20 h 499"/>
                <a:gd name="T6" fmla="*/ 425 w 559"/>
                <a:gd name="T7" fmla="*/ 37 h 499"/>
                <a:gd name="T8" fmla="*/ 458 w 559"/>
                <a:gd name="T9" fmla="*/ 57 h 499"/>
                <a:gd name="T10" fmla="*/ 487 w 559"/>
                <a:gd name="T11" fmla="*/ 81 h 499"/>
                <a:gd name="T12" fmla="*/ 512 w 559"/>
                <a:gd name="T13" fmla="*/ 110 h 499"/>
                <a:gd name="T14" fmla="*/ 532 w 559"/>
                <a:gd name="T15" fmla="*/ 142 h 499"/>
                <a:gd name="T16" fmla="*/ 547 w 559"/>
                <a:gd name="T17" fmla="*/ 175 h 499"/>
                <a:gd name="T18" fmla="*/ 556 w 559"/>
                <a:gd name="T19" fmla="*/ 212 h 499"/>
                <a:gd name="T20" fmla="*/ 559 w 559"/>
                <a:gd name="T21" fmla="*/ 250 h 499"/>
                <a:gd name="T22" fmla="*/ 556 w 559"/>
                <a:gd name="T23" fmla="*/ 288 h 499"/>
                <a:gd name="T24" fmla="*/ 547 w 559"/>
                <a:gd name="T25" fmla="*/ 323 h 499"/>
                <a:gd name="T26" fmla="*/ 532 w 559"/>
                <a:gd name="T27" fmla="*/ 358 h 499"/>
                <a:gd name="T28" fmla="*/ 512 w 559"/>
                <a:gd name="T29" fmla="*/ 389 h 499"/>
                <a:gd name="T30" fmla="*/ 487 w 559"/>
                <a:gd name="T31" fmla="*/ 417 h 499"/>
                <a:gd name="T32" fmla="*/ 458 w 559"/>
                <a:gd name="T33" fmla="*/ 441 h 499"/>
                <a:gd name="T34" fmla="*/ 425 w 559"/>
                <a:gd name="T35" fmla="*/ 462 h 499"/>
                <a:gd name="T36" fmla="*/ 388 w 559"/>
                <a:gd name="T37" fmla="*/ 479 h 499"/>
                <a:gd name="T38" fmla="*/ 349 w 559"/>
                <a:gd name="T39" fmla="*/ 490 h 499"/>
                <a:gd name="T40" fmla="*/ 308 w 559"/>
                <a:gd name="T41" fmla="*/ 497 h 499"/>
                <a:gd name="T42" fmla="*/ 266 w 559"/>
                <a:gd name="T43" fmla="*/ 498 h 499"/>
                <a:gd name="T44" fmla="*/ 224 w 559"/>
                <a:gd name="T45" fmla="*/ 494 h 499"/>
                <a:gd name="T46" fmla="*/ 184 w 559"/>
                <a:gd name="T47" fmla="*/ 484 h 499"/>
                <a:gd name="T48" fmla="*/ 147 w 559"/>
                <a:gd name="T49" fmla="*/ 469 h 499"/>
                <a:gd name="T50" fmla="*/ 113 w 559"/>
                <a:gd name="T51" fmla="*/ 449 h 499"/>
                <a:gd name="T52" fmla="*/ 82 w 559"/>
                <a:gd name="T53" fmla="*/ 426 h 499"/>
                <a:gd name="T54" fmla="*/ 56 w 559"/>
                <a:gd name="T55" fmla="*/ 399 h 499"/>
                <a:gd name="T56" fmla="*/ 35 w 559"/>
                <a:gd name="T57" fmla="*/ 369 h 499"/>
                <a:gd name="T58" fmla="*/ 18 w 559"/>
                <a:gd name="T59" fmla="*/ 335 h 499"/>
                <a:gd name="T60" fmla="*/ 7 w 559"/>
                <a:gd name="T61" fmla="*/ 300 h 499"/>
                <a:gd name="T62" fmla="*/ 1 w 559"/>
                <a:gd name="T63" fmla="*/ 262 h 499"/>
                <a:gd name="T64" fmla="*/ 2 w 559"/>
                <a:gd name="T65" fmla="*/ 224 h 499"/>
                <a:gd name="T66" fmla="*/ 9 w 559"/>
                <a:gd name="T67" fmla="*/ 187 h 499"/>
                <a:gd name="T68" fmla="*/ 22 w 559"/>
                <a:gd name="T69" fmla="*/ 153 h 499"/>
                <a:gd name="T70" fmla="*/ 41 w 559"/>
                <a:gd name="T71" fmla="*/ 120 h 499"/>
                <a:gd name="T72" fmla="*/ 65 w 559"/>
                <a:gd name="T73" fmla="*/ 91 h 499"/>
                <a:gd name="T74" fmla="*/ 92 w 559"/>
                <a:gd name="T75" fmla="*/ 65 h 499"/>
                <a:gd name="T76" fmla="*/ 124 w 559"/>
                <a:gd name="T77" fmla="*/ 42 h 499"/>
                <a:gd name="T78" fmla="*/ 159 w 559"/>
                <a:gd name="T79" fmla="*/ 25 h 499"/>
                <a:gd name="T80" fmla="*/ 197 w 559"/>
                <a:gd name="T81" fmla="*/ 11 h 499"/>
                <a:gd name="T82" fmla="*/ 237 w 559"/>
                <a:gd name="T83" fmla="*/ 3 h 499"/>
                <a:gd name="T84" fmla="*/ 280 w 559"/>
                <a:gd name="T8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59" h="499">
                  <a:moveTo>
                    <a:pt x="280" y="0"/>
                  </a:moveTo>
                  <a:lnTo>
                    <a:pt x="295" y="0"/>
                  </a:lnTo>
                  <a:lnTo>
                    <a:pt x="308" y="1"/>
                  </a:lnTo>
                  <a:lnTo>
                    <a:pt x="323" y="3"/>
                  </a:lnTo>
                  <a:lnTo>
                    <a:pt x="336" y="6"/>
                  </a:lnTo>
                  <a:lnTo>
                    <a:pt x="349" y="8"/>
                  </a:lnTo>
                  <a:lnTo>
                    <a:pt x="363" y="11"/>
                  </a:lnTo>
                  <a:lnTo>
                    <a:pt x="376" y="16"/>
                  </a:lnTo>
                  <a:lnTo>
                    <a:pt x="388" y="20"/>
                  </a:lnTo>
                  <a:lnTo>
                    <a:pt x="402" y="25"/>
                  </a:lnTo>
                  <a:lnTo>
                    <a:pt x="413" y="30"/>
                  </a:lnTo>
                  <a:lnTo>
                    <a:pt x="425" y="37"/>
                  </a:lnTo>
                  <a:lnTo>
                    <a:pt x="436" y="42"/>
                  </a:lnTo>
                  <a:lnTo>
                    <a:pt x="447" y="50"/>
                  </a:lnTo>
                  <a:lnTo>
                    <a:pt x="458" y="57"/>
                  </a:lnTo>
                  <a:lnTo>
                    <a:pt x="468" y="65"/>
                  </a:lnTo>
                  <a:lnTo>
                    <a:pt x="477" y="74"/>
                  </a:lnTo>
                  <a:lnTo>
                    <a:pt x="487" y="81"/>
                  </a:lnTo>
                  <a:lnTo>
                    <a:pt x="496" y="91"/>
                  </a:lnTo>
                  <a:lnTo>
                    <a:pt x="504" y="100"/>
                  </a:lnTo>
                  <a:lnTo>
                    <a:pt x="512" y="110"/>
                  </a:lnTo>
                  <a:lnTo>
                    <a:pt x="519" y="120"/>
                  </a:lnTo>
                  <a:lnTo>
                    <a:pt x="526" y="130"/>
                  </a:lnTo>
                  <a:lnTo>
                    <a:pt x="532" y="142"/>
                  </a:lnTo>
                  <a:lnTo>
                    <a:pt x="537" y="153"/>
                  </a:lnTo>
                  <a:lnTo>
                    <a:pt x="543" y="164"/>
                  </a:lnTo>
                  <a:lnTo>
                    <a:pt x="547" y="175"/>
                  </a:lnTo>
                  <a:lnTo>
                    <a:pt x="550" y="187"/>
                  </a:lnTo>
                  <a:lnTo>
                    <a:pt x="554" y="199"/>
                  </a:lnTo>
                  <a:lnTo>
                    <a:pt x="556" y="212"/>
                  </a:lnTo>
                  <a:lnTo>
                    <a:pt x="558" y="224"/>
                  </a:lnTo>
                  <a:lnTo>
                    <a:pt x="559" y="236"/>
                  </a:lnTo>
                  <a:lnTo>
                    <a:pt x="559" y="250"/>
                  </a:lnTo>
                  <a:lnTo>
                    <a:pt x="559" y="262"/>
                  </a:lnTo>
                  <a:lnTo>
                    <a:pt x="558" y="275"/>
                  </a:lnTo>
                  <a:lnTo>
                    <a:pt x="556" y="288"/>
                  </a:lnTo>
                  <a:lnTo>
                    <a:pt x="554" y="300"/>
                  </a:lnTo>
                  <a:lnTo>
                    <a:pt x="550" y="312"/>
                  </a:lnTo>
                  <a:lnTo>
                    <a:pt x="547" y="323"/>
                  </a:lnTo>
                  <a:lnTo>
                    <a:pt x="543" y="335"/>
                  </a:lnTo>
                  <a:lnTo>
                    <a:pt x="537" y="347"/>
                  </a:lnTo>
                  <a:lnTo>
                    <a:pt x="532" y="358"/>
                  </a:lnTo>
                  <a:lnTo>
                    <a:pt x="526" y="369"/>
                  </a:lnTo>
                  <a:lnTo>
                    <a:pt x="519" y="379"/>
                  </a:lnTo>
                  <a:lnTo>
                    <a:pt x="512" y="389"/>
                  </a:lnTo>
                  <a:lnTo>
                    <a:pt x="504" y="399"/>
                  </a:lnTo>
                  <a:lnTo>
                    <a:pt x="496" y="408"/>
                  </a:lnTo>
                  <a:lnTo>
                    <a:pt x="487" y="417"/>
                  </a:lnTo>
                  <a:lnTo>
                    <a:pt x="477" y="426"/>
                  </a:lnTo>
                  <a:lnTo>
                    <a:pt x="468" y="433"/>
                  </a:lnTo>
                  <a:lnTo>
                    <a:pt x="458" y="441"/>
                  </a:lnTo>
                  <a:lnTo>
                    <a:pt x="447" y="449"/>
                  </a:lnTo>
                  <a:lnTo>
                    <a:pt x="436" y="456"/>
                  </a:lnTo>
                  <a:lnTo>
                    <a:pt x="425" y="462"/>
                  </a:lnTo>
                  <a:lnTo>
                    <a:pt x="413" y="469"/>
                  </a:lnTo>
                  <a:lnTo>
                    <a:pt x="402" y="474"/>
                  </a:lnTo>
                  <a:lnTo>
                    <a:pt x="388" y="479"/>
                  </a:lnTo>
                  <a:lnTo>
                    <a:pt x="376" y="484"/>
                  </a:lnTo>
                  <a:lnTo>
                    <a:pt x="363" y="487"/>
                  </a:lnTo>
                  <a:lnTo>
                    <a:pt x="349" y="490"/>
                  </a:lnTo>
                  <a:lnTo>
                    <a:pt x="336" y="494"/>
                  </a:lnTo>
                  <a:lnTo>
                    <a:pt x="323" y="496"/>
                  </a:lnTo>
                  <a:lnTo>
                    <a:pt x="308" y="497"/>
                  </a:lnTo>
                  <a:lnTo>
                    <a:pt x="295" y="498"/>
                  </a:lnTo>
                  <a:lnTo>
                    <a:pt x="280" y="499"/>
                  </a:lnTo>
                  <a:lnTo>
                    <a:pt x="266" y="498"/>
                  </a:lnTo>
                  <a:lnTo>
                    <a:pt x="251" y="497"/>
                  </a:lnTo>
                  <a:lnTo>
                    <a:pt x="237" y="496"/>
                  </a:lnTo>
                  <a:lnTo>
                    <a:pt x="224" y="494"/>
                  </a:lnTo>
                  <a:lnTo>
                    <a:pt x="210" y="490"/>
                  </a:lnTo>
                  <a:lnTo>
                    <a:pt x="197" y="487"/>
                  </a:lnTo>
                  <a:lnTo>
                    <a:pt x="184" y="484"/>
                  </a:lnTo>
                  <a:lnTo>
                    <a:pt x="171" y="479"/>
                  </a:lnTo>
                  <a:lnTo>
                    <a:pt x="159" y="474"/>
                  </a:lnTo>
                  <a:lnTo>
                    <a:pt x="147" y="469"/>
                  </a:lnTo>
                  <a:lnTo>
                    <a:pt x="135" y="462"/>
                  </a:lnTo>
                  <a:lnTo>
                    <a:pt x="124" y="456"/>
                  </a:lnTo>
                  <a:lnTo>
                    <a:pt x="113" y="449"/>
                  </a:lnTo>
                  <a:lnTo>
                    <a:pt x="102" y="441"/>
                  </a:lnTo>
                  <a:lnTo>
                    <a:pt x="92" y="433"/>
                  </a:lnTo>
                  <a:lnTo>
                    <a:pt x="82" y="426"/>
                  </a:lnTo>
                  <a:lnTo>
                    <a:pt x="74" y="417"/>
                  </a:lnTo>
                  <a:lnTo>
                    <a:pt x="65" y="408"/>
                  </a:lnTo>
                  <a:lnTo>
                    <a:pt x="56" y="399"/>
                  </a:lnTo>
                  <a:lnTo>
                    <a:pt x="48" y="389"/>
                  </a:lnTo>
                  <a:lnTo>
                    <a:pt x="41" y="379"/>
                  </a:lnTo>
                  <a:lnTo>
                    <a:pt x="35" y="369"/>
                  </a:lnTo>
                  <a:lnTo>
                    <a:pt x="28" y="358"/>
                  </a:lnTo>
                  <a:lnTo>
                    <a:pt x="22" y="347"/>
                  </a:lnTo>
                  <a:lnTo>
                    <a:pt x="18" y="335"/>
                  </a:lnTo>
                  <a:lnTo>
                    <a:pt x="14" y="323"/>
                  </a:lnTo>
                  <a:lnTo>
                    <a:pt x="9" y="312"/>
                  </a:lnTo>
                  <a:lnTo>
                    <a:pt x="7" y="300"/>
                  </a:lnTo>
                  <a:lnTo>
                    <a:pt x="4" y="288"/>
                  </a:lnTo>
                  <a:lnTo>
                    <a:pt x="2" y="275"/>
                  </a:lnTo>
                  <a:lnTo>
                    <a:pt x="1" y="262"/>
                  </a:lnTo>
                  <a:lnTo>
                    <a:pt x="0" y="250"/>
                  </a:lnTo>
                  <a:lnTo>
                    <a:pt x="1" y="236"/>
                  </a:lnTo>
                  <a:lnTo>
                    <a:pt x="2" y="224"/>
                  </a:lnTo>
                  <a:lnTo>
                    <a:pt x="4" y="212"/>
                  </a:lnTo>
                  <a:lnTo>
                    <a:pt x="7" y="199"/>
                  </a:lnTo>
                  <a:lnTo>
                    <a:pt x="9" y="187"/>
                  </a:lnTo>
                  <a:lnTo>
                    <a:pt x="14" y="175"/>
                  </a:lnTo>
                  <a:lnTo>
                    <a:pt x="18" y="164"/>
                  </a:lnTo>
                  <a:lnTo>
                    <a:pt x="22" y="153"/>
                  </a:lnTo>
                  <a:lnTo>
                    <a:pt x="28" y="142"/>
                  </a:lnTo>
                  <a:lnTo>
                    <a:pt x="35" y="130"/>
                  </a:lnTo>
                  <a:lnTo>
                    <a:pt x="41" y="120"/>
                  </a:lnTo>
                  <a:lnTo>
                    <a:pt x="48" y="110"/>
                  </a:lnTo>
                  <a:lnTo>
                    <a:pt x="56" y="100"/>
                  </a:lnTo>
                  <a:lnTo>
                    <a:pt x="65" y="91"/>
                  </a:lnTo>
                  <a:lnTo>
                    <a:pt x="74" y="81"/>
                  </a:lnTo>
                  <a:lnTo>
                    <a:pt x="82" y="74"/>
                  </a:lnTo>
                  <a:lnTo>
                    <a:pt x="92" y="65"/>
                  </a:lnTo>
                  <a:lnTo>
                    <a:pt x="102" y="57"/>
                  </a:lnTo>
                  <a:lnTo>
                    <a:pt x="113" y="50"/>
                  </a:lnTo>
                  <a:lnTo>
                    <a:pt x="124" y="42"/>
                  </a:lnTo>
                  <a:lnTo>
                    <a:pt x="135" y="37"/>
                  </a:lnTo>
                  <a:lnTo>
                    <a:pt x="147" y="30"/>
                  </a:lnTo>
                  <a:lnTo>
                    <a:pt x="159" y="25"/>
                  </a:lnTo>
                  <a:lnTo>
                    <a:pt x="171" y="20"/>
                  </a:lnTo>
                  <a:lnTo>
                    <a:pt x="184" y="16"/>
                  </a:lnTo>
                  <a:lnTo>
                    <a:pt x="197" y="11"/>
                  </a:lnTo>
                  <a:lnTo>
                    <a:pt x="210" y="8"/>
                  </a:lnTo>
                  <a:lnTo>
                    <a:pt x="224" y="6"/>
                  </a:lnTo>
                  <a:lnTo>
                    <a:pt x="237" y="3"/>
                  </a:lnTo>
                  <a:lnTo>
                    <a:pt x="251" y="1"/>
                  </a:lnTo>
                  <a:lnTo>
                    <a:pt x="266" y="0"/>
                  </a:lnTo>
                  <a:lnTo>
                    <a:pt x="28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53" name="Freeform 148"/>
            <p:cNvSpPr>
              <a:spLocks/>
            </p:cNvSpPr>
            <p:nvPr/>
          </p:nvSpPr>
          <p:spPr bwMode="auto">
            <a:xfrm>
              <a:off x="885" y="1750"/>
              <a:ext cx="47" cy="42"/>
            </a:xfrm>
            <a:custGeom>
              <a:avLst/>
              <a:gdLst>
                <a:gd name="T0" fmla="*/ 233 w 423"/>
                <a:gd name="T1" fmla="*/ 1 h 378"/>
                <a:gd name="T2" fmla="*/ 274 w 423"/>
                <a:gd name="T3" fmla="*/ 9 h 378"/>
                <a:gd name="T4" fmla="*/ 312 w 423"/>
                <a:gd name="T5" fmla="*/ 23 h 378"/>
                <a:gd name="T6" fmla="*/ 346 w 423"/>
                <a:gd name="T7" fmla="*/ 43 h 378"/>
                <a:gd name="T8" fmla="*/ 374 w 423"/>
                <a:gd name="T9" fmla="*/ 69 h 378"/>
                <a:gd name="T10" fmla="*/ 398 w 423"/>
                <a:gd name="T11" fmla="*/ 99 h 378"/>
                <a:gd name="T12" fmla="*/ 413 w 423"/>
                <a:gd name="T13" fmla="*/ 133 h 378"/>
                <a:gd name="T14" fmla="*/ 422 w 423"/>
                <a:gd name="T15" fmla="*/ 169 h 378"/>
                <a:gd name="T16" fmla="*/ 422 w 423"/>
                <a:gd name="T17" fmla="*/ 208 h 378"/>
                <a:gd name="T18" fmla="*/ 413 w 423"/>
                <a:gd name="T19" fmla="*/ 245 h 378"/>
                <a:gd name="T20" fmla="*/ 398 w 423"/>
                <a:gd name="T21" fmla="*/ 280 h 378"/>
                <a:gd name="T22" fmla="*/ 374 w 423"/>
                <a:gd name="T23" fmla="*/ 310 h 378"/>
                <a:gd name="T24" fmla="*/ 346 w 423"/>
                <a:gd name="T25" fmla="*/ 335 h 378"/>
                <a:gd name="T26" fmla="*/ 312 w 423"/>
                <a:gd name="T27" fmla="*/ 355 h 378"/>
                <a:gd name="T28" fmla="*/ 274 w 423"/>
                <a:gd name="T29" fmla="*/ 370 h 378"/>
                <a:gd name="T30" fmla="*/ 233 w 423"/>
                <a:gd name="T31" fmla="*/ 378 h 378"/>
                <a:gd name="T32" fmla="*/ 190 w 423"/>
                <a:gd name="T33" fmla="*/ 378 h 378"/>
                <a:gd name="T34" fmla="*/ 148 w 423"/>
                <a:gd name="T35" fmla="*/ 370 h 378"/>
                <a:gd name="T36" fmla="*/ 110 w 423"/>
                <a:gd name="T37" fmla="*/ 355 h 378"/>
                <a:gd name="T38" fmla="*/ 77 w 423"/>
                <a:gd name="T39" fmla="*/ 335 h 378"/>
                <a:gd name="T40" fmla="*/ 48 w 423"/>
                <a:gd name="T41" fmla="*/ 310 h 378"/>
                <a:gd name="T42" fmla="*/ 25 w 423"/>
                <a:gd name="T43" fmla="*/ 280 h 378"/>
                <a:gd name="T44" fmla="*/ 9 w 423"/>
                <a:gd name="T45" fmla="*/ 245 h 378"/>
                <a:gd name="T46" fmla="*/ 1 w 423"/>
                <a:gd name="T47" fmla="*/ 208 h 378"/>
                <a:gd name="T48" fmla="*/ 1 w 423"/>
                <a:gd name="T49" fmla="*/ 169 h 378"/>
                <a:gd name="T50" fmla="*/ 9 w 423"/>
                <a:gd name="T51" fmla="*/ 133 h 378"/>
                <a:gd name="T52" fmla="*/ 25 w 423"/>
                <a:gd name="T53" fmla="*/ 99 h 378"/>
                <a:gd name="T54" fmla="*/ 48 w 423"/>
                <a:gd name="T55" fmla="*/ 69 h 378"/>
                <a:gd name="T56" fmla="*/ 77 w 423"/>
                <a:gd name="T57" fmla="*/ 43 h 378"/>
                <a:gd name="T58" fmla="*/ 110 w 423"/>
                <a:gd name="T59" fmla="*/ 23 h 378"/>
                <a:gd name="T60" fmla="*/ 148 w 423"/>
                <a:gd name="T61" fmla="*/ 9 h 378"/>
                <a:gd name="T62" fmla="*/ 190 w 423"/>
                <a:gd name="T63" fmla="*/ 1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3" h="378">
                  <a:moveTo>
                    <a:pt x="211" y="0"/>
                  </a:moveTo>
                  <a:lnTo>
                    <a:pt x="233" y="1"/>
                  </a:lnTo>
                  <a:lnTo>
                    <a:pt x="254" y="4"/>
                  </a:lnTo>
                  <a:lnTo>
                    <a:pt x="274" y="9"/>
                  </a:lnTo>
                  <a:lnTo>
                    <a:pt x="293" y="14"/>
                  </a:lnTo>
                  <a:lnTo>
                    <a:pt x="312" y="23"/>
                  </a:lnTo>
                  <a:lnTo>
                    <a:pt x="330" y="32"/>
                  </a:lnTo>
                  <a:lnTo>
                    <a:pt x="346" y="43"/>
                  </a:lnTo>
                  <a:lnTo>
                    <a:pt x="361" y="56"/>
                  </a:lnTo>
                  <a:lnTo>
                    <a:pt x="374" y="69"/>
                  </a:lnTo>
                  <a:lnTo>
                    <a:pt x="387" y="83"/>
                  </a:lnTo>
                  <a:lnTo>
                    <a:pt x="398" y="99"/>
                  </a:lnTo>
                  <a:lnTo>
                    <a:pt x="407" y="116"/>
                  </a:lnTo>
                  <a:lnTo>
                    <a:pt x="413" y="133"/>
                  </a:lnTo>
                  <a:lnTo>
                    <a:pt x="419" y="151"/>
                  </a:lnTo>
                  <a:lnTo>
                    <a:pt x="422" y="169"/>
                  </a:lnTo>
                  <a:lnTo>
                    <a:pt x="423" y="189"/>
                  </a:lnTo>
                  <a:lnTo>
                    <a:pt x="422" y="208"/>
                  </a:lnTo>
                  <a:lnTo>
                    <a:pt x="419" y="227"/>
                  </a:lnTo>
                  <a:lnTo>
                    <a:pt x="413" y="245"/>
                  </a:lnTo>
                  <a:lnTo>
                    <a:pt x="407" y="263"/>
                  </a:lnTo>
                  <a:lnTo>
                    <a:pt x="398" y="280"/>
                  </a:lnTo>
                  <a:lnTo>
                    <a:pt x="387" y="295"/>
                  </a:lnTo>
                  <a:lnTo>
                    <a:pt x="374" y="310"/>
                  </a:lnTo>
                  <a:lnTo>
                    <a:pt x="361" y="323"/>
                  </a:lnTo>
                  <a:lnTo>
                    <a:pt x="346" y="335"/>
                  </a:lnTo>
                  <a:lnTo>
                    <a:pt x="330" y="345"/>
                  </a:lnTo>
                  <a:lnTo>
                    <a:pt x="312" y="355"/>
                  </a:lnTo>
                  <a:lnTo>
                    <a:pt x="293" y="363"/>
                  </a:lnTo>
                  <a:lnTo>
                    <a:pt x="274" y="370"/>
                  </a:lnTo>
                  <a:lnTo>
                    <a:pt x="254" y="374"/>
                  </a:lnTo>
                  <a:lnTo>
                    <a:pt x="233" y="378"/>
                  </a:lnTo>
                  <a:lnTo>
                    <a:pt x="211" y="378"/>
                  </a:lnTo>
                  <a:lnTo>
                    <a:pt x="190" y="378"/>
                  </a:lnTo>
                  <a:lnTo>
                    <a:pt x="169" y="374"/>
                  </a:lnTo>
                  <a:lnTo>
                    <a:pt x="148" y="370"/>
                  </a:lnTo>
                  <a:lnTo>
                    <a:pt x="129" y="363"/>
                  </a:lnTo>
                  <a:lnTo>
                    <a:pt x="110" y="355"/>
                  </a:lnTo>
                  <a:lnTo>
                    <a:pt x="93" y="345"/>
                  </a:lnTo>
                  <a:lnTo>
                    <a:pt x="77" y="335"/>
                  </a:lnTo>
                  <a:lnTo>
                    <a:pt x="61" y="323"/>
                  </a:lnTo>
                  <a:lnTo>
                    <a:pt x="48" y="310"/>
                  </a:lnTo>
                  <a:lnTo>
                    <a:pt x="35" y="295"/>
                  </a:lnTo>
                  <a:lnTo>
                    <a:pt x="25" y="280"/>
                  </a:lnTo>
                  <a:lnTo>
                    <a:pt x="16" y="263"/>
                  </a:lnTo>
                  <a:lnTo>
                    <a:pt x="9" y="245"/>
                  </a:lnTo>
                  <a:lnTo>
                    <a:pt x="3" y="227"/>
                  </a:lnTo>
                  <a:lnTo>
                    <a:pt x="1" y="208"/>
                  </a:lnTo>
                  <a:lnTo>
                    <a:pt x="0" y="189"/>
                  </a:lnTo>
                  <a:lnTo>
                    <a:pt x="1" y="169"/>
                  </a:lnTo>
                  <a:lnTo>
                    <a:pt x="3" y="151"/>
                  </a:lnTo>
                  <a:lnTo>
                    <a:pt x="9" y="133"/>
                  </a:lnTo>
                  <a:lnTo>
                    <a:pt x="16" y="116"/>
                  </a:lnTo>
                  <a:lnTo>
                    <a:pt x="25" y="99"/>
                  </a:lnTo>
                  <a:lnTo>
                    <a:pt x="35" y="83"/>
                  </a:lnTo>
                  <a:lnTo>
                    <a:pt x="48" y="69"/>
                  </a:lnTo>
                  <a:lnTo>
                    <a:pt x="61" y="56"/>
                  </a:lnTo>
                  <a:lnTo>
                    <a:pt x="77" y="43"/>
                  </a:lnTo>
                  <a:lnTo>
                    <a:pt x="93" y="32"/>
                  </a:lnTo>
                  <a:lnTo>
                    <a:pt x="110" y="23"/>
                  </a:lnTo>
                  <a:lnTo>
                    <a:pt x="129" y="14"/>
                  </a:lnTo>
                  <a:lnTo>
                    <a:pt x="148" y="9"/>
                  </a:lnTo>
                  <a:lnTo>
                    <a:pt x="169" y="4"/>
                  </a:lnTo>
                  <a:lnTo>
                    <a:pt x="190" y="1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54" name="Freeform 149"/>
            <p:cNvSpPr>
              <a:spLocks/>
            </p:cNvSpPr>
            <p:nvPr/>
          </p:nvSpPr>
          <p:spPr bwMode="auto">
            <a:xfrm>
              <a:off x="892" y="1816"/>
              <a:ext cx="34" cy="30"/>
            </a:xfrm>
            <a:custGeom>
              <a:avLst/>
              <a:gdLst>
                <a:gd name="T0" fmla="*/ 169 w 308"/>
                <a:gd name="T1" fmla="*/ 1 h 275"/>
                <a:gd name="T2" fmla="*/ 199 w 308"/>
                <a:gd name="T3" fmla="*/ 6 h 275"/>
                <a:gd name="T4" fmla="*/ 226 w 308"/>
                <a:gd name="T5" fmla="*/ 16 h 275"/>
                <a:gd name="T6" fmla="*/ 251 w 308"/>
                <a:gd name="T7" fmla="*/ 31 h 275"/>
                <a:gd name="T8" fmla="*/ 272 w 308"/>
                <a:gd name="T9" fmla="*/ 50 h 275"/>
                <a:gd name="T10" fmla="*/ 289 w 308"/>
                <a:gd name="T11" fmla="*/ 72 h 275"/>
                <a:gd name="T12" fmla="*/ 301 w 308"/>
                <a:gd name="T13" fmla="*/ 97 h 275"/>
                <a:gd name="T14" fmla="*/ 306 w 308"/>
                <a:gd name="T15" fmla="*/ 123 h 275"/>
                <a:gd name="T16" fmla="*/ 306 w 308"/>
                <a:gd name="T17" fmla="*/ 151 h 275"/>
                <a:gd name="T18" fmla="*/ 301 w 308"/>
                <a:gd name="T19" fmla="*/ 178 h 275"/>
                <a:gd name="T20" fmla="*/ 289 w 308"/>
                <a:gd name="T21" fmla="*/ 204 h 275"/>
                <a:gd name="T22" fmla="*/ 272 w 308"/>
                <a:gd name="T23" fmla="*/ 225 h 275"/>
                <a:gd name="T24" fmla="*/ 251 w 308"/>
                <a:gd name="T25" fmla="*/ 244 h 275"/>
                <a:gd name="T26" fmla="*/ 226 w 308"/>
                <a:gd name="T27" fmla="*/ 258 h 275"/>
                <a:gd name="T28" fmla="*/ 199 w 308"/>
                <a:gd name="T29" fmla="*/ 268 h 275"/>
                <a:gd name="T30" fmla="*/ 169 w 308"/>
                <a:gd name="T31" fmla="*/ 274 h 275"/>
                <a:gd name="T32" fmla="*/ 137 w 308"/>
                <a:gd name="T33" fmla="*/ 274 h 275"/>
                <a:gd name="T34" fmla="*/ 107 w 308"/>
                <a:gd name="T35" fmla="*/ 268 h 275"/>
                <a:gd name="T36" fmla="*/ 80 w 308"/>
                <a:gd name="T37" fmla="*/ 258 h 275"/>
                <a:gd name="T38" fmla="*/ 55 w 308"/>
                <a:gd name="T39" fmla="*/ 244 h 275"/>
                <a:gd name="T40" fmla="*/ 34 w 308"/>
                <a:gd name="T41" fmla="*/ 225 h 275"/>
                <a:gd name="T42" fmla="*/ 17 w 308"/>
                <a:gd name="T43" fmla="*/ 204 h 275"/>
                <a:gd name="T44" fmla="*/ 6 w 308"/>
                <a:gd name="T45" fmla="*/ 178 h 275"/>
                <a:gd name="T46" fmla="*/ 0 w 308"/>
                <a:gd name="T47" fmla="*/ 151 h 275"/>
                <a:gd name="T48" fmla="*/ 0 w 308"/>
                <a:gd name="T49" fmla="*/ 123 h 275"/>
                <a:gd name="T50" fmla="*/ 6 w 308"/>
                <a:gd name="T51" fmla="*/ 97 h 275"/>
                <a:gd name="T52" fmla="*/ 17 w 308"/>
                <a:gd name="T53" fmla="*/ 72 h 275"/>
                <a:gd name="T54" fmla="*/ 34 w 308"/>
                <a:gd name="T55" fmla="*/ 50 h 275"/>
                <a:gd name="T56" fmla="*/ 55 w 308"/>
                <a:gd name="T57" fmla="*/ 31 h 275"/>
                <a:gd name="T58" fmla="*/ 80 w 308"/>
                <a:gd name="T59" fmla="*/ 16 h 275"/>
                <a:gd name="T60" fmla="*/ 107 w 308"/>
                <a:gd name="T61" fmla="*/ 6 h 275"/>
                <a:gd name="T62" fmla="*/ 137 w 308"/>
                <a:gd name="T63" fmla="*/ 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8" h="275">
                  <a:moveTo>
                    <a:pt x="153" y="0"/>
                  </a:moveTo>
                  <a:lnTo>
                    <a:pt x="169" y="1"/>
                  </a:lnTo>
                  <a:lnTo>
                    <a:pt x="184" y="3"/>
                  </a:lnTo>
                  <a:lnTo>
                    <a:pt x="199" y="6"/>
                  </a:lnTo>
                  <a:lnTo>
                    <a:pt x="213" y="11"/>
                  </a:lnTo>
                  <a:lnTo>
                    <a:pt x="226" y="16"/>
                  </a:lnTo>
                  <a:lnTo>
                    <a:pt x="240" y="23"/>
                  </a:lnTo>
                  <a:lnTo>
                    <a:pt x="251" y="31"/>
                  </a:lnTo>
                  <a:lnTo>
                    <a:pt x="262" y="40"/>
                  </a:lnTo>
                  <a:lnTo>
                    <a:pt x="272" y="50"/>
                  </a:lnTo>
                  <a:lnTo>
                    <a:pt x="281" y="61"/>
                  </a:lnTo>
                  <a:lnTo>
                    <a:pt x="289" y="72"/>
                  </a:lnTo>
                  <a:lnTo>
                    <a:pt x="295" y="84"/>
                  </a:lnTo>
                  <a:lnTo>
                    <a:pt x="301" y="97"/>
                  </a:lnTo>
                  <a:lnTo>
                    <a:pt x="304" y="110"/>
                  </a:lnTo>
                  <a:lnTo>
                    <a:pt x="306" y="123"/>
                  </a:lnTo>
                  <a:lnTo>
                    <a:pt x="308" y="138"/>
                  </a:lnTo>
                  <a:lnTo>
                    <a:pt x="306" y="151"/>
                  </a:lnTo>
                  <a:lnTo>
                    <a:pt x="304" y="166"/>
                  </a:lnTo>
                  <a:lnTo>
                    <a:pt x="301" y="178"/>
                  </a:lnTo>
                  <a:lnTo>
                    <a:pt x="295" y="191"/>
                  </a:lnTo>
                  <a:lnTo>
                    <a:pt x="289" y="204"/>
                  </a:lnTo>
                  <a:lnTo>
                    <a:pt x="281" y="215"/>
                  </a:lnTo>
                  <a:lnTo>
                    <a:pt x="272" y="225"/>
                  </a:lnTo>
                  <a:lnTo>
                    <a:pt x="262" y="235"/>
                  </a:lnTo>
                  <a:lnTo>
                    <a:pt x="251" y="244"/>
                  </a:lnTo>
                  <a:lnTo>
                    <a:pt x="240" y="252"/>
                  </a:lnTo>
                  <a:lnTo>
                    <a:pt x="226" y="258"/>
                  </a:lnTo>
                  <a:lnTo>
                    <a:pt x="213" y="264"/>
                  </a:lnTo>
                  <a:lnTo>
                    <a:pt x="199" y="268"/>
                  </a:lnTo>
                  <a:lnTo>
                    <a:pt x="184" y="273"/>
                  </a:lnTo>
                  <a:lnTo>
                    <a:pt x="169" y="274"/>
                  </a:lnTo>
                  <a:lnTo>
                    <a:pt x="153" y="275"/>
                  </a:lnTo>
                  <a:lnTo>
                    <a:pt x="137" y="274"/>
                  </a:lnTo>
                  <a:lnTo>
                    <a:pt x="122" y="273"/>
                  </a:lnTo>
                  <a:lnTo>
                    <a:pt x="107" y="268"/>
                  </a:lnTo>
                  <a:lnTo>
                    <a:pt x="93" y="264"/>
                  </a:lnTo>
                  <a:lnTo>
                    <a:pt x="80" y="258"/>
                  </a:lnTo>
                  <a:lnTo>
                    <a:pt x="67" y="252"/>
                  </a:lnTo>
                  <a:lnTo>
                    <a:pt x="55" y="244"/>
                  </a:lnTo>
                  <a:lnTo>
                    <a:pt x="44" y="235"/>
                  </a:lnTo>
                  <a:lnTo>
                    <a:pt x="34" y="225"/>
                  </a:lnTo>
                  <a:lnTo>
                    <a:pt x="25" y="215"/>
                  </a:lnTo>
                  <a:lnTo>
                    <a:pt x="17" y="204"/>
                  </a:lnTo>
                  <a:lnTo>
                    <a:pt x="11" y="191"/>
                  </a:lnTo>
                  <a:lnTo>
                    <a:pt x="6" y="178"/>
                  </a:lnTo>
                  <a:lnTo>
                    <a:pt x="2" y="166"/>
                  </a:lnTo>
                  <a:lnTo>
                    <a:pt x="0" y="151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2" y="110"/>
                  </a:lnTo>
                  <a:lnTo>
                    <a:pt x="6" y="97"/>
                  </a:lnTo>
                  <a:lnTo>
                    <a:pt x="11" y="84"/>
                  </a:lnTo>
                  <a:lnTo>
                    <a:pt x="17" y="72"/>
                  </a:lnTo>
                  <a:lnTo>
                    <a:pt x="25" y="61"/>
                  </a:lnTo>
                  <a:lnTo>
                    <a:pt x="34" y="50"/>
                  </a:lnTo>
                  <a:lnTo>
                    <a:pt x="44" y="40"/>
                  </a:lnTo>
                  <a:lnTo>
                    <a:pt x="55" y="31"/>
                  </a:lnTo>
                  <a:lnTo>
                    <a:pt x="67" y="23"/>
                  </a:lnTo>
                  <a:lnTo>
                    <a:pt x="80" y="16"/>
                  </a:lnTo>
                  <a:lnTo>
                    <a:pt x="93" y="11"/>
                  </a:lnTo>
                  <a:lnTo>
                    <a:pt x="107" y="6"/>
                  </a:lnTo>
                  <a:lnTo>
                    <a:pt x="122" y="3"/>
                  </a:lnTo>
                  <a:lnTo>
                    <a:pt x="137" y="1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55" name="Freeform 150"/>
            <p:cNvSpPr>
              <a:spLocks/>
            </p:cNvSpPr>
            <p:nvPr/>
          </p:nvSpPr>
          <p:spPr bwMode="auto">
            <a:xfrm>
              <a:off x="897" y="1866"/>
              <a:ext cx="25" cy="23"/>
            </a:xfrm>
            <a:custGeom>
              <a:avLst/>
              <a:gdLst>
                <a:gd name="T0" fmla="*/ 127 w 232"/>
                <a:gd name="T1" fmla="*/ 2 h 207"/>
                <a:gd name="T2" fmla="*/ 150 w 232"/>
                <a:gd name="T3" fmla="*/ 5 h 207"/>
                <a:gd name="T4" fmla="*/ 170 w 232"/>
                <a:gd name="T5" fmla="*/ 13 h 207"/>
                <a:gd name="T6" fmla="*/ 189 w 232"/>
                <a:gd name="T7" fmla="*/ 24 h 207"/>
                <a:gd name="T8" fmla="*/ 205 w 232"/>
                <a:gd name="T9" fmla="*/ 38 h 207"/>
                <a:gd name="T10" fmla="*/ 217 w 232"/>
                <a:gd name="T11" fmla="*/ 54 h 207"/>
                <a:gd name="T12" fmla="*/ 226 w 232"/>
                <a:gd name="T13" fmla="*/ 73 h 207"/>
                <a:gd name="T14" fmla="*/ 230 w 232"/>
                <a:gd name="T15" fmla="*/ 93 h 207"/>
                <a:gd name="T16" fmla="*/ 230 w 232"/>
                <a:gd name="T17" fmla="*/ 114 h 207"/>
                <a:gd name="T18" fmla="*/ 226 w 232"/>
                <a:gd name="T19" fmla="*/ 134 h 207"/>
                <a:gd name="T20" fmla="*/ 217 w 232"/>
                <a:gd name="T21" fmla="*/ 153 h 207"/>
                <a:gd name="T22" fmla="*/ 205 w 232"/>
                <a:gd name="T23" fmla="*/ 169 h 207"/>
                <a:gd name="T24" fmla="*/ 189 w 232"/>
                <a:gd name="T25" fmla="*/ 183 h 207"/>
                <a:gd name="T26" fmla="*/ 170 w 232"/>
                <a:gd name="T27" fmla="*/ 194 h 207"/>
                <a:gd name="T28" fmla="*/ 150 w 232"/>
                <a:gd name="T29" fmla="*/ 202 h 207"/>
                <a:gd name="T30" fmla="*/ 127 w 232"/>
                <a:gd name="T31" fmla="*/ 207 h 207"/>
                <a:gd name="T32" fmla="*/ 104 w 232"/>
                <a:gd name="T33" fmla="*/ 207 h 207"/>
                <a:gd name="T34" fmla="*/ 81 w 232"/>
                <a:gd name="T35" fmla="*/ 202 h 207"/>
                <a:gd name="T36" fmla="*/ 60 w 232"/>
                <a:gd name="T37" fmla="*/ 194 h 207"/>
                <a:gd name="T38" fmla="*/ 43 w 232"/>
                <a:gd name="T39" fmla="*/ 183 h 207"/>
                <a:gd name="T40" fmla="*/ 27 w 232"/>
                <a:gd name="T41" fmla="*/ 169 h 207"/>
                <a:gd name="T42" fmla="*/ 14 w 232"/>
                <a:gd name="T43" fmla="*/ 153 h 207"/>
                <a:gd name="T44" fmla="*/ 6 w 232"/>
                <a:gd name="T45" fmla="*/ 134 h 207"/>
                <a:gd name="T46" fmla="*/ 0 w 232"/>
                <a:gd name="T47" fmla="*/ 114 h 207"/>
                <a:gd name="T48" fmla="*/ 0 w 232"/>
                <a:gd name="T49" fmla="*/ 93 h 207"/>
                <a:gd name="T50" fmla="*/ 6 w 232"/>
                <a:gd name="T51" fmla="*/ 73 h 207"/>
                <a:gd name="T52" fmla="*/ 14 w 232"/>
                <a:gd name="T53" fmla="*/ 54 h 207"/>
                <a:gd name="T54" fmla="*/ 27 w 232"/>
                <a:gd name="T55" fmla="*/ 38 h 207"/>
                <a:gd name="T56" fmla="*/ 43 w 232"/>
                <a:gd name="T57" fmla="*/ 24 h 207"/>
                <a:gd name="T58" fmla="*/ 60 w 232"/>
                <a:gd name="T59" fmla="*/ 13 h 207"/>
                <a:gd name="T60" fmla="*/ 81 w 232"/>
                <a:gd name="T61" fmla="*/ 5 h 207"/>
                <a:gd name="T62" fmla="*/ 104 w 232"/>
                <a:gd name="T63" fmla="*/ 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2" h="207">
                  <a:moveTo>
                    <a:pt x="116" y="0"/>
                  </a:moveTo>
                  <a:lnTo>
                    <a:pt x="127" y="2"/>
                  </a:lnTo>
                  <a:lnTo>
                    <a:pt x="139" y="3"/>
                  </a:lnTo>
                  <a:lnTo>
                    <a:pt x="150" y="5"/>
                  </a:lnTo>
                  <a:lnTo>
                    <a:pt x="160" y="8"/>
                  </a:lnTo>
                  <a:lnTo>
                    <a:pt x="170" y="13"/>
                  </a:lnTo>
                  <a:lnTo>
                    <a:pt x="180" y="18"/>
                  </a:lnTo>
                  <a:lnTo>
                    <a:pt x="189" y="24"/>
                  </a:lnTo>
                  <a:lnTo>
                    <a:pt x="197" y="31"/>
                  </a:lnTo>
                  <a:lnTo>
                    <a:pt x="205" y="38"/>
                  </a:lnTo>
                  <a:lnTo>
                    <a:pt x="212" y="46"/>
                  </a:lnTo>
                  <a:lnTo>
                    <a:pt x="217" y="54"/>
                  </a:lnTo>
                  <a:lnTo>
                    <a:pt x="223" y="64"/>
                  </a:lnTo>
                  <a:lnTo>
                    <a:pt x="226" y="73"/>
                  </a:lnTo>
                  <a:lnTo>
                    <a:pt x="229" y="83"/>
                  </a:lnTo>
                  <a:lnTo>
                    <a:pt x="230" y="93"/>
                  </a:lnTo>
                  <a:lnTo>
                    <a:pt x="232" y="104"/>
                  </a:lnTo>
                  <a:lnTo>
                    <a:pt x="230" y="114"/>
                  </a:lnTo>
                  <a:lnTo>
                    <a:pt x="229" y="124"/>
                  </a:lnTo>
                  <a:lnTo>
                    <a:pt x="226" y="134"/>
                  </a:lnTo>
                  <a:lnTo>
                    <a:pt x="223" y="144"/>
                  </a:lnTo>
                  <a:lnTo>
                    <a:pt x="217" y="153"/>
                  </a:lnTo>
                  <a:lnTo>
                    <a:pt x="212" y="161"/>
                  </a:lnTo>
                  <a:lnTo>
                    <a:pt x="205" y="169"/>
                  </a:lnTo>
                  <a:lnTo>
                    <a:pt x="197" y="177"/>
                  </a:lnTo>
                  <a:lnTo>
                    <a:pt x="189" y="183"/>
                  </a:lnTo>
                  <a:lnTo>
                    <a:pt x="180" y="189"/>
                  </a:lnTo>
                  <a:lnTo>
                    <a:pt x="170" y="194"/>
                  </a:lnTo>
                  <a:lnTo>
                    <a:pt x="160" y="199"/>
                  </a:lnTo>
                  <a:lnTo>
                    <a:pt x="150" y="202"/>
                  </a:lnTo>
                  <a:lnTo>
                    <a:pt x="139" y="204"/>
                  </a:lnTo>
                  <a:lnTo>
                    <a:pt x="127" y="207"/>
                  </a:lnTo>
                  <a:lnTo>
                    <a:pt x="116" y="207"/>
                  </a:lnTo>
                  <a:lnTo>
                    <a:pt x="104" y="207"/>
                  </a:lnTo>
                  <a:lnTo>
                    <a:pt x="93" y="204"/>
                  </a:lnTo>
                  <a:lnTo>
                    <a:pt x="81" y="202"/>
                  </a:lnTo>
                  <a:lnTo>
                    <a:pt x="70" y="199"/>
                  </a:lnTo>
                  <a:lnTo>
                    <a:pt x="60" y="194"/>
                  </a:lnTo>
                  <a:lnTo>
                    <a:pt x="51" y="189"/>
                  </a:lnTo>
                  <a:lnTo>
                    <a:pt x="43" y="183"/>
                  </a:lnTo>
                  <a:lnTo>
                    <a:pt x="34" y="177"/>
                  </a:lnTo>
                  <a:lnTo>
                    <a:pt x="27" y="169"/>
                  </a:lnTo>
                  <a:lnTo>
                    <a:pt x="20" y="161"/>
                  </a:lnTo>
                  <a:lnTo>
                    <a:pt x="14" y="153"/>
                  </a:lnTo>
                  <a:lnTo>
                    <a:pt x="9" y="144"/>
                  </a:lnTo>
                  <a:lnTo>
                    <a:pt x="6" y="134"/>
                  </a:lnTo>
                  <a:lnTo>
                    <a:pt x="3" y="124"/>
                  </a:lnTo>
                  <a:lnTo>
                    <a:pt x="0" y="114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3" y="83"/>
                  </a:lnTo>
                  <a:lnTo>
                    <a:pt x="6" y="73"/>
                  </a:lnTo>
                  <a:lnTo>
                    <a:pt x="9" y="64"/>
                  </a:lnTo>
                  <a:lnTo>
                    <a:pt x="14" y="54"/>
                  </a:lnTo>
                  <a:lnTo>
                    <a:pt x="20" y="46"/>
                  </a:lnTo>
                  <a:lnTo>
                    <a:pt x="27" y="38"/>
                  </a:lnTo>
                  <a:lnTo>
                    <a:pt x="34" y="31"/>
                  </a:lnTo>
                  <a:lnTo>
                    <a:pt x="43" y="24"/>
                  </a:lnTo>
                  <a:lnTo>
                    <a:pt x="51" y="18"/>
                  </a:lnTo>
                  <a:lnTo>
                    <a:pt x="60" y="13"/>
                  </a:lnTo>
                  <a:lnTo>
                    <a:pt x="70" y="8"/>
                  </a:lnTo>
                  <a:lnTo>
                    <a:pt x="81" y="5"/>
                  </a:lnTo>
                  <a:lnTo>
                    <a:pt x="93" y="3"/>
                  </a:lnTo>
                  <a:lnTo>
                    <a:pt x="104" y="2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56" name="Freeform 151"/>
            <p:cNvSpPr>
              <a:spLocks noEditPoints="1"/>
            </p:cNvSpPr>
            <p:nvPr/>
          </p:nvSpPr>
          <p:spPr bwMode="auto">
            <a:xfrm>
              <a:off x="750" y="2467"/>
              <a:ext cx="305" cy="306"/>
            </a:xfrm>
            <a:custGeom>
              <a:avLst/>
              <a:gdLst>
                <a:gd name="T0" fmla="*/ 1516 w 2750"/>
                <a:gd name="T1" fmla="*/ 8 h 2751"/>
                <a:gd name="T2" fmla="*/ 1718 w 2750"/>
                <a:gd name="T3" fmla="*/ 43 h 2751"/>
                <a:gd name="T4" fmla="*/ 1910 w 2750"/>
                <a:gd name="T5" fmla="*/ 108 h 2751"/>
                <a:gd name="T6" fmla="*/ 2088 w 2750"/>
                <a:gd name="T7" fmla="*/ 199 h 2751"/>
                <a:gd name="T8" fmla="*/ 2249 w 2750"/>
                <a:gd name="T9" fmla="*/ 314 h 2751"/>
                <a:gd name="T10" fmla="*/ 2393 w 2750"/>
                <a:gd name="T11" fmla="*/ 451 h 2751"/>
                <a:gd name="T12" fmla="*/ 2515 w 2750"/>
                <a:gd name="T13" fmla="*/ 606 h 2751"/>
                <a:gd name="T14" fmla="*/ 2614 w 2750"/>
                <a:gd name="T15" fmla="*/ 779 h 2751"/>
                <a:gd name="T16" fmla="*/ 2687 w 2750"/>
                <a:gd name="T17" fmla="*/ 966 h 2751"/>
                <a:gd name="T18" fmla="*/ 2734 w 2750"/>
                <a:gd name="T19" fmla="*/ 1166 h 2751"/>
                <a:gd name="T20" fmla="*/ 2750 w 2750"/>
                <a:gd name="T21" fmla="*/ 1375 h 2751"/>
                <a:gd name="T22" fmla="*/ 2734 w 2750"/>
                <a:gd name="T23" fmla="*/ 1585 h 2751"/>
                <a:gd name="T24" fmla="*/ 2687 w 2750"/>
                <a:gd name="T25" fmla="*/ 1784 h 2751"/>
                <a:gd name="T26" fmla="*/ 2614 w 2750"/>
                <a:gd name="T27" fmla="*/ 1971 h 2751"/>
                <a:gd name="T28" fmla="*/ 2515 w 2750"/>
                <a:gd name="T29" fmla="*/ 2144 h 2751"/>
                <a:gd name="T30" fmla="*/ 2393 w 2750"/>
                <a:gd name="T31" fmla="*/ 2300 h 2751"/>
                <a:gd name="T32" fmla="*/ 2249 w 2750"/>
                <a:gd name="T33" fmla="*/ 2437 h 2751"/>
                <a:gd name="T34" fmla="*/ 2088 w 2750"/>
                <a:gd name="T35" fmla="*/ 2552 h 2751"/>
                <a:gd name="T36" fmla="*/ 1910 w 2750"/>
                <a:gd name="T37" fmla="*/ 2643 h 2751"/>
                <a:gd name="T38" fmla="*/ 1718 w 2750"/>
                <a:gd name="T39" fmla="*/ 2708 h 2751"/>
                <a:gd name="T40" fmla="*/ 1516 w 2750"/>
                <a:gd name="T41" fmla="*/ 2743 h 2751"/>
                <a:gd name="T42" fmla="*/ 1305 w 2750"/>
                <a:gd name="T43" fmla="*/ 2749 h 2751"/>
                <a:gd name="T44" fmla="*/ 1098 w 2750"/>
                <a:gd name="T45" fmla="*/ 2722 h 2751"/>
                <a:gd name="T46" fmla="*/ 902 w 2750"/>
                <a:gd name="T47" fmla="*/ 2668 h 2751"/>
                <a:gd name="T48" fmla="*/ 720 w 2750"/>
                <a:gd name="T49" fmla="*/ 2585 h 2751"/>
                <a:gd name="T50" fmla="*/ 552 w 2750"/>
                <a:gd name="T51" fmla="*/ 2477 h 2751"/>
                <a:gd name="T52" fmla="*/ 403 w 2750"/>
                <a:gd name="T53" fmla="*/ 2348 h 2751"/>
                <a:gd name="T54" fmla="*/ 273 w 2750"/>
                <a:gd name="T55" fmla="*/ 2199 h 2751"/>
                <a:gd name="T56" fmla="*/ 166 w 2750"/>
                <a:gd name="T57" fmla="*/ 2031 h 2751"/>
                <a:gd name="T58" fmla="*/ 83 w 2750"/>
                <a:gd name="T59" fmla="*/ 1849 h 2751"/>
                <a:gd name="T60" fmla="*/ 27 w 2750"/>
                <a:gd name="T61" fmla="*/ 1653 h 2751"/>
                <a:gd name="T62" fmla="*/ 2 w 2750"/>
                <a:gd name="T63" fmla="*/ 1446 h 2751"/>
                <a:gd name="T64" fmla="*/ 7 w 2750"/>
                <a:gd name="T65" fmla="*/ 1235 h 2751"/>
                <a:gd name="T66" fmla="*/ 43 w 2750"/>
                <a:gd name="T67" fmla="*/ 1032 h 2751"/>
                <a:gd name="T68" fmla="*/ 109 w 2750"/>
                <a:gd name="T69" fmla="*/ 840 h 2751"/>
                <a:gd name="T70" fmla="*/ 199 w 2750"/>
                <a:gd name="T71" fmla="*/ 663 h 2751"/>
                <a:gd name="T72" fmla="*/ 314 w 2750"/>
                <a:gd name="T73" fmla="*/ 500 h 2751"/>
                <a:gd name="T74" fmla="*/ 451 w 2750"/>
                <a:gd name="T75" fmla="*/ 358 h 2751"/>
                <a:gd name="T76" fmla="*/ 607 w 2750"/>
                <a:gd name="T77" fmla="*/ 235 h 2751"/>
                <a:gd name="T78" fmla="*/ 779 w 2750"/>
                <a:gd name="T79" fmla="*/ 136 h 2751"/>
                <a:gd name="T80" fmla="*/ 966 w 2750"/>
                <a:gd name="T81" fmla="*/ 62 h 2751"/>
                <a:gd name="T82" fmla="*/ 1166 w 2750"/>
                <a:gd name="T83" fmla="*/ 17 h 2751"/>
                <a:gd name="T84" fmla="*/ 1375 w 2750"/>
                <a:gd name="T85" fmla="*/ 0 h 2751"/>
                <a:gd name="T86" fmla="*/ 2510 w 2750"/>
                <a:gd name="T87" fmla="*/ 2054 h 2751"/>
                <a:gd name="T88" fmla="*/ 796 w 2750"/>
                <a:gd name="T89" fmla="*/ 1064 h 2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50" h="2751">
                  <a:moveTo>
                    <a:pt x="1375" y="0"/>
                  </a:moveTo>
                  <a:lnTo>
                    <a:pt x="1446" y="2"/>
                  </a:lnTo>
                  <a:lnTo>
                    <a:pt x="1516" y="8"/>
                  </a:lnTo>
                  <a:lnTo>
                    <a:pt x="1585" y="17"/>
                  </a:lnTo>
                  <a:lnTo>
                    <a:pt x="1653" y="28"/>
                  </a:lnTo>
                  <a:lnTo>
                    <a:pt x="1718" y="43"/>
                  </a:lnTo>
                  <a:lnTo>
                    <a:pt x="1784" y="62"/>
                  </a:lnTo>
                  <a:lnTo>
                    <a:pt x="1848" y="84"/>
                  </a:lnTo>
                  <a:lnTo>
                    <a:pt x="1910" y="108"/>
                  </a:lnTo>
                  <a:lnTo>
                    <a:pt x="1970" y="136"/>
                  </a:lnTo>
                  <a:lnTo>
                    <a:pt x="2030" y="166"/>
                  </a:lnTo>
                  <a:lnTo>
                    <a:pt x="2088" y="199"/>
                  </a:lnTo>
                  <a:lnTo>
                    <a:pt x="2144" y="235"/>
                  </a:lnTo>
                  <a:lnTo>
                    <a:pt x="2197" y="274"/>
                  </a:lnTo>
                  <a:lnTo>
                    <a:pt x="2249" y="314"/>
                  </a:lnTo>
                  <a:lnTo>
                    <a:pt x="2299" y="358"/>
                  </a:lnTo>
                  <a:lnTo>
                    <a:pt x="2347" y="403"/>
                  </a:lnTo>
                  <a:lnTo>
                    <a:pt x="2393" y="451"/>
                  </a:lnTo>
                  <a:lnTo>
                    <a:pt x="2436" y="500"/>
                  </a:lnTo>
                  <a:lnTo>
                    <a:pt x="2476" y="553"/>
                  </a:lnTo>
                  <a:lnTo>
                    <a:pt x="2515" y="606"/>
                  </a:lnTo>
                  <a:lnTo>
                    <a:pt x="2551" y="663"/>
                  </a:lnTo>
                  <a:lnTo>
                    <a:pt x="2584" y="720"/>
                  </a:lnTo>
                  <a:lnTo>
                    <a:pt x="2614" y="779"/>
                  </a:lnTo>
                  <a:lnTo>
                    <a:pt x="2642" y="840"/>
                  </a:lnTo>
                  <a:lnTo>
                    <a:pt x="2666" y="903"/>
                  </a:lnTo>
                  <a:lnTo>
                    <a:pt x="2687" y="966"/>
                  </a:lnTo>
                  <a:lnTo>
                    <a:pt x="2706" y="1032"/>
                  </a:lnTo>
                  <a:lnTo>
                    <a:pt x="2722" y="1099"/>
                  </a:lnTo>
                  <a:lnTo>
                    <a:pt x="2734" y="1166"/>
                  </a:lnTo>
                  <a:lnTo>
                    <a:pt x="2743" y="1235"/>
                  </a:lnTo>
                  <a:lnTo>
                    <a:pt x="2747" y="1305"/>
                  </a:lnTo>
                  <a:lnTo>
                    <a:pt x="2750" y="1375"/>
                  </a:lnTo>
                  <a:lnTo>
                    <a:pt x="2747" y="1446"/>
                  </a:lnTo>
                  <a:lnTo>
                    <a:pt x="2743" y="1517"/>
                  </a:lnTo>
                  <a:lnTo>
                    <a:pt x="2734" y="1585"/>
                  </a:lnTo>
                  <a:lnTo>
                    <a:pt x="2722" y="1653"/>
                  </a:lnTo>
                  <a:lnTo>
                    <a:pt x="2706" y="1719"/>
                  </a:lnTo>
                  <a:lnTo>
                    <a:pt x="2687" y="1784"/>
                  </a:lnTo>
                  <a:lnTo>
                    <a:pt x="2666" y="1849"/>
                  </a:lnTo>
                  <a:lnTo>
                    <a:pt x="2642" y="1911"/>
                  </a:lnTo>
                  <a:lnTo>
                    <a:pt x="2614" y="1971"/>
                  </a:lnTo>
                  <a:lnTo>
                    <a:pt x="2584" y="2031"/>
                  </a:lnTo>
                  <a:lnTo>
                    <a:pt x="2551" y="2088"/>
                  </a:lnTo>
                  <a:lnTo>
                    <a:pt x="2515" y="2144"/>
                  </a:lnTo>
                  <a:lnTo>
                    <a:pt x="2476" y="2199"/>
                  </a:lnTo>
                  <a:lnTo>
                    <a:pt x="2436" y="2250"/>
                  </a:lnTo>
                  <a:lnTo>
                    <a:pt x="2393" y="2300"/>
                  </a:lnTo>
                  <a:lnTo>
                    <a:pt x="2347" y="2348"/>
                  </a:lnTo>
                  <a:lnTo>
                    <a:pt x="2299" y="2394"/>
                  </a:lnTo>
                  <a:lnTo>
                    <a:pt x="2249" y="2437"/>
                  </a:lnTo>
                  <a:lnTo>
                    <a:pt x="2197" y="2477"/>
                  </a:lnTo>
                  <a:lnTo>
                    <a:pt x="2144" y="2516"/>
                  </a:lnTo>
                  <a:lnTo>
                    <a:pt x="2088" y="2552"/>
                  </a:lnTo>
                  <a:lnTo>
                    <a:pt x="2030" y="2585"/>
                  </a:lnTo>
                  <a:lnTo>
                    <a:pt x="1970" y="2615"/>
                  </a:lnTo>
                  <a:lnTo>
                    <a:pt x="1910" y="2643"/>
                  </a:lnTo>
                  <a:lnTo>
                    <a:pt x="1848" y="2668"/>
                  </a:lnTo>
                  <a:lnTo>
                    <a:pt x="1784" y="2689"/>
                  </a:lnTo>
                  <a:lnTo>
                    <a:pt x="1718" y="2708"/>
                  </a:lnTo>
                  <a:lnTo>
                    <a:pt x="1653" y="2722"/>
                  </a:lnTo>
                  <a:lnTo>
                    <a:pt x="1585" y="2735"/>
                  </a:lnTo>
                  <a:lnTo>
                    <a:pt x="1516" y="2743"/>
                  </a:lnTo>
                  <a:lnTo>
                    <a:pt x="1446" y="2749"/>
                  </a:lnTo>
                  <a:lnTo>
                    <a:pt x="1375" y="2751"/>
                  </a:lnTo>
                  <a:lnTo>
                    <a:pt x="1305" y="2749"/>
                  </a:lnTo>
                  <a:lnTo>
                    <a:pt x="1235" y="2743"/>
                  </a:lnTo>
                  <a:lnTo>
                    <a:pt x="1166" y="2735"/>
                  </a:lnTo>
                  <a:lnTo>
                    <a:pt x="1098" y="2722"/>
                  </a:lnTo>
                  <a:lnTo>
                    <a:pt x="1031" y="2708"/>
                  </a:lnTo>
                  <a:lnTo>
                    <a:pt x="966" y="2689"/>
                  </a:lnTo>
                  <a:lnTo>
                    <a:pt x="902" y="2668"/>
                  </a:lnTo>
                  <a:lnTo>
                    <a:pt x="840" y="2643"/>
                  </a:lnTo>
                  <a:lnTo>
                    <a:pt x="779" y="2615"/>
                  </a:lnTo>
                  <a:lnTo>
                    <a:pt x="720" y="2585"/>
                  </a:lnTo>
                  <a:lnTo>
                    <a:pt x="662" y="2552"/>
                  </a:lnTo>
                  <a:lnTo>
                    <a:pt x="607" y="2516"/>
                  </a:lnTo>
                  <a:lnTo>
                    <a:pt x="552" y="2477"/>
                  </a:lnTo>
                  <a:lnTo>
                    <a:pt x="500" y="2437"/>
                  </a:lnTo>
                  <a:lnTo>
                    <a:pt x="451" y="2394"/>
                  </a:lnTo>
                  <a:lnTo>
                    <a:pt x="403" y="2348"/>
                  </a:lnTo>
                  <a:lnTo>
                    <a:pt x="358" y="2300"/>
                  </a:lnTo>
                  <a:lnTo>
                    <a:pt x="314" y="2250"/>
                  </a:lnTo>
                  <a:lnTo>
                    <a:pt x="273" y="2199"/>
                  </a:lnTo>
                  <a:lnTo>
                    <a:pt x="235" y="2144"/>
                  </a:lnTo>
                  <a:lnTo>
                    <a:pt x="199" y="2088"/>
                  </a:lnTo>
                  <a:lnTo>
                    <a:pt x="166" y="2031"/>
                  </a:lnTo>
                  <a:lnTo>
                    <a:pt x="135" y="1971"/>
                  </a:lnTo>
                  <a:lnTo>
                    <a:pt x="109" y="1911"/>
                  </a:lnTo>
                  <a:lnTo>
                    <a:pt x="83" y="1849"/>
                  </a:lnTo>
                  <a:lnTo>
                    <a:pt x="62" y="1784"/>
                  </a:lnTo>
                  <a:lnTo>
                    <a:pt x="43" y="1719"/>
                  </a:lnTo>
                  <a:lnTo>
                    <a:pt x="27" y="1653"/>
                  </a:lnTo>
                  <a:lnTo>
                    <a:pt x="16" y="1585"/>
                  </a:lnTo>
                  <a:lnTo>
                    <a:pt x="7" y="1517"/>
                  </a:lnTo>
                  <a:lnTo>
                    <a:pt x="2" y="1446"/>
                  </a:lnTo>
                  <a:lnTo>
                    <a:pt x="0" y="1375"/>
                  </a:lnTo>
                  <a:lnTo>
                    <a:pt x="2" y="1305"/>
                  </a:lnTo>
                  <a:lnTo>
                    <a:pt x="7" y="1235"/>
                  </a:lnTo>
                  <a:lnTo>
                    <a:pt x="16" y="1166"/>
                  </a:lnTo>
                  <a:lnTo>
                    <a:pt x="27" y="1099"/>
                  </a:lnTo>
                  <a:lnTo>
                    <a:pt x="43" y="1032"/>
                  </a:lnTo>
                  <a:lnTo>
                    <a:pt x="62" y="966"/>
                  </a:lnTo>
                  <a:lnTo>
                    <a:pt x="83" y="903"/>
                  </a:lnTo>
                  <a:lnTo>
                    <a:pt x="109" y="840"/>
                  </a:lnTo>
                  <a:lnTo>
                    <a:pt x="135" y="779"/>
                  </a:lnTo>
                  <a:lnTo>
                    <a:pt x="166" y="720"/>
                  </a:lnTo>
                  <a:lnTo>
                    <a:pt x="199" y="663"/>
                  </a:lnTo>
                  <a:lnTo>
                    <a:pt x="235" y="606"/>
                  </a:lnTo>
                  <a:lnTo>
                    <a:pt x="273" y="553"/>
                  </a:lnTo>
                  <a:lnTo>
                    <a:pt x="314" y="500"/>
                  </a:lnTo>
                  <a:lnTo>
                    <a:pt x="358" y="451"/>
                  </a:lnTo>
                  <a:lnTo>
                    <a:pt x="403" y="403"/>
                  </a:lnTo>
                  <a:lnTo>
                    <a:pt x="451" y="358"/>
                  </a:lnTo>
                  <a:lnTo>
                    <a:pt x="500" y="314"/>
                  </a:lnTo>
                  <a:lnTo>
                    <a:pt x="552" y="274"/>
                  </a:lnTo>
                  <a:lnTo>
                    <a:pt x="607" y="235"/>
                  </a:lnTo>
                  <a:lnTo>
                    <a:pt x="662" y="199"/>
                  </a:lnTo>
                  <a:lnTo>
                    <a:pt x="720" y="166"/>
                  </a:lnTo>
                  <a:lnTo>
                    <a:pt x="779" y="136"/>
                  </a:lnTo>
                  <a:lnTo>
                    <a:pt x="840" y="108"/>
                  </a:lnTo>
                  <a:lnTo>
                    <a:pt x="902" y="84"/>
                  </a:lnTo>
                  <a:lnTo>
                    <a:pt x="966" y="62"/>
                  </a:lnTo>
                  <a:lnTo>
                    <a:pt x="1031" y="43"/>
                  </a:lnTo>
                  <a:lnTo>
                    <a:pt x="1098" y="28"/>
                  </a:lnTo>
                  <a:lnTo>
                    <a:pt x="1166" y="17"/>
                  </a:lnTo>
                  <a:lnTo>
                    <a:pt x="1235" y="8"/>
                  </a:lnTo>
                  <a:lnTo>
                    <a:pt x="1305" y="2"/>
                  </a:lnTo>
                  <a:lnTo>
                    <a:pt x="1375" y="0"/>
                  </a:lnTo>
                  <a:close/>
                  <a:moveTo>
                    <a:pt x="1367" y="74"/>
                  </a:moveTo>
                  <a:lnTo>
                    <a:pt x="1938" y="1064"/>
                  </a:lnTo>
                  <a:lnTo>
                    <a:pt x="2510" y="2054"/>
                  </a:lnTo>
                  <a:lnTo>
                    <a:pt x="1367" y="2054"/>
                  </a:lnTo>
                  <a:lnTo>
                    <a:pt x="223" y="2054"/>
                  </a:lnTo>
                  <a:lnTo>
                    <a:pt x="796" y="1064"/>
                  </a:lnTo>
                  <a:lnTo>
                    <a:pt x="1367" y="7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4569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8583" y="97141"/>
            <a:ext cx="10808778" cy="6764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800" dirty="0" smtClean="0"/>
              <a:t>ПРИНЯТИЕ НОРМАТИВНЫХ ПРАВОВЫХ АКТОВ</a:t>
            </a:r>
          </a:p>
        </p:txBody>
      </p:sp>
      <p:sp>
        <p:nvSpPr>
          <p:cNvPr id="12" name="AutoShape 36"/>
          <p:cNvSpPr>
            <a:spLocks noChangeArrowheads="1"/>
          </p:cNvSpPr>
          <p:nvPr/>
        </p:nvSpPr>
        <p:spPr bwMode="auto">
          <a:xfrm>
            <a:off x="11787825" y="6587751"/>
            <a:ext cx="352452" cy="270249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1150" tIns="40580" rIns="81150" bIns="4058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/>
              <a:t>2</a:t>
            </a:r>
            <a:endParaRPr lang="ru-RU" sz="1200" dirty="0"/>
          </a:p>
        </p:txBody>
      </p:sp>
      <p:sp>
        <p:nvSpPr>
          <p:cNvPr id="9230" name="AutoShape 14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2" name="AutoShape 16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4" name="AutoShape 18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6" name="AutoShape 20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8" name="AutoShape 22" descr="https://www.suchtv.pk/media/k2/items/cache/98fcc4bf8d56309f80c6e533eb2c1290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40" name="AutoShape 24" descr="https://www.suchtv.pk/media/k2/items/cache/98fcc4bf8d56309f80c6e533eb2c1290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59" name="AutoShape 43" descr="https://about-planet.ru/images/severnaya_amerika/priroda/vulkan_mauna_loa/vulkan-mauna-lo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0" name="AutoShape 2" descr="https://government.consultant.ru/files/3721141/preview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https://government.consultant.ru/files/3721141/preview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5" name="AutoShape 7" descr="https://government.consultant.ru/files/3721141/preview/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02" name="AutoShape 14" descr="https://government.consultant.ru/files/3721141/preview/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0" name="AutoShape 2" descr="https://cdn.iz.ru/sites/default/files/styles/900x506/public/article-2017-05/RIAN_00450829.HR.ru.jpg?itok=MUtGNyl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https://cdn.iz.ru/sites/default/files/styles/900x506/public/article-2017-05/RIAN_00450829.HR.ru.jpg?itok=MUtGNyl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>
            <a:off x="44738" y="1537366"/>
            <a:ext cx="5189414" cy="601419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Постановление Правительства Российской </a:t>
            </a:r>
            <a:r>
              <a:rPr lang="ru-RU" sz="1000" b="1" dirty="0">
                <a:solidFill>
                  <a:schemeClr val="bg1"/>
                </a:solidFill>
              </a:rPr>
              <a:t>Федерации </a:t>
            </a:r>
            <a:r>
              <a:rPr lang="ru-RU" sz="1000" b="1" dirty="0" smtClean="0">
                <a:solidFill>
                  <a:schemeClr val="bg1"/>
                </a:solidFill>
              </a:rPr>
              <a:t/>
            </a:r>
            <a:br>
              <a:rPr lang="ru-RU" sz="1000" b="1" dirty="0" smtClean="0">
                <a:solidFill>
                  <a:schemeClr val="bg1"/>
                </a:solidFill>
              </a:rPr>
            </a:br>
            <a:r>
              <a:rPr lang="ru-RU" sz="1000" b="1" dirty="0" smtClean="0">
                <a:solidFill>
                  <a:schemeClr val="bg1"/>
                </a:solidFill>
              </a:rPr>
              <a:t>от </a:t>
            </a:r>
            <a:r>
              <a:rPr lang="ru-RU" sz="1000" b="1" dirty="0">
                <a:solidFill>
                  <a:schemeClr val="bg1"/>
                </a:solidFill>
              </a:rPr>
              <a:t>12.04.2012 № </a:t>
            </a:r>
            <a:r>
              <a:rPr lang="ru-RU" sz="1000" b="1" dirty="0" smtClean="0">
                <a:solidFill>
                  <a:schemeClr val="bg1"/>
                </a:solidFill>
              </a:rPr>
              <a:t>290 «О </a:t>
            </a:r>
            <a:r>
              <a:rPr lang="ru-RU" sz="1000" b="1" dirty="0">
                <a:solidFill>
                  <a:schemeClr val="bg1"/>
                </a:solidFill>
              </a:rPr>
              <a:t>федеральном государственном </a:t>
            </a:r>
            <a:r>
              <a:rPr lang="ru-RU" sz="1000" b="1" dirty="0" smtClean="0">
                <a:solidFill>
                  <a:schemeClr val="bg1"/>
                </a:solidFill>
              </a:rPr>
              <a:t/>
            </a:r>
            <a:br>
              <a:rPr lang="ru-RU" sz="1000" b="1" dirty="0" smtClean="0">
                <a:solidFill>
                  <a:schemeClr val="bg1"/>
                </a:solidFill>
              </a:rPr>
            </a:br>
            <a:r>
              <a:rPr lang="ru-RU" sz="1000" b="1" dirty="0" smtClean="0">
                <a:solidFill>
                  <a:schemeClr val="bg1"/>
                </a:solidFill>
              </a:rPr>
              <a:t>пожарном </a:t>
            </a:r>
            <a:r>
              <a:rPr lang="ru-RU" sz="1000" b="1" dirty="0">
                <a:solidFill>
                  <a:schemeClr val="bg1"/>
                </a:solidFill>
              </a:rPr>
              <a:t>надзоре»</a:t>
            </a:r>
            <a:endParaRPr lang="ru-RU" sz="10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57" name="AutoShape 12"/>
          <p:cNvSpPr>
            <a:spLocks noChangeArrowheads="1"/>
          </p:cNvSpPr>
          <p:nvPr/>
        </p:nvSpPr>
        <p:spPr bwMode="auto">
          <a:xfrm>
            <a:off x="8902263" y="1583282"/>
            <a:ext cx="3238014" cy="1041388"/>
          </a:xfrm>
          <a:prstGeom prst="flowChartAlternateProcess">
            <a:avLst/>
          </a:prstGeom>
          <a:solidFill>
            <a:srgbClr val="92D05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endParaRPr lang="en-US" sz="10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1000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10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rgbClr val="FF0000"/>
                </a:solidFill>
              </a:rPr>
              <a:t>Проект </a:t>
            </a:r>
            <a:r>
              <a:rPr lang="ru-RU" sz="1000" b="1" dirty="0">
                <a:solidFill>
                  <a:srgbClr val="FF0000"/>
                </a:solidFill>
              </a:rPr>
              <a:t>приказа МЧС России</a:t>
            </a:r>
            <a:br>
              <a:rPr lang="ru-RU" sz="1000" b="1" dirty="0">
                <a:solidFill>
                  <a:srgbClr val="FF0000"/>
                </a:solidFill>
              </a:rPr>
            </a:br>
            <a:r>
              <a:rPr lang="ru-RU" sz="1000" b="1" dirty="0">
                <a:solidFill>
                  <a:srgbClr val="7030A0"/>
                </a:solidFill>
              </a:rPr>
              <a:t>«Об утверждении перечня индикаторов риска </a:t>
            </a:r>
          </a:p>
          <a:p>
            <a:pPr algn="ctr">
              <a:defRPr/>
            </a:pPr>
            <a:r>
              <a:rPr lang="ru-RU" sz="1000" b="1" dirty="0">
                <a:solidFill>
                  <a:srgbClr val="7030A0"/>
                </a:solidFill>
              </a:rPr>
              <a:t>нарушения обязательных </a:t>
            </a:r>
            <a:r>
              <a:rPr lang="ru-RU" sz="1000" b="1" dirty="0" smtClean="0">
                <a:solidFill>
                  <a:srgbClr val="7030A0"/>
                </a:solidFill>
              </a:rPr>
              <a:t>требований при</a:t>
            </a:r>
            <a:r>
              <a:rPr lang="ru-RU" sz="1000" b="1" dirty="0">
                <a:solidFill>
                  <a:srgbClr val="7030A0"/>
                </a:solidFill>
              </a:rPr>
              <a:t/>
            </a:r>
            <a:br>
              <a:rPr lang="ru-RU" sz="1000" b="1" dirty="0">
                <a:solidFill>
                  <a:srgbClr val="7030A0"/>
                </a:solidFill>
              </a:rPr>
            </a:br>
            <a:r>
              <a:rPr lang="ru-RU" sz="1000" b="1" dirty="0" smtClean="0">
                <a:solidFill>
                  <a:srgbClr val="7030A0"/>
                </a:solidFill>
              </a:rPr>
              <a:t> осуществлении федерального государственного </a:t>
            </a:r>
          </a:p>
          <a:p>
            <a:pPr algn="ctr">
              <a:defRPr/>
            </a:pPr>
            <a:r>
              <a:rPr lang="ru-RU" sz="1000" b="1" dirty="0" smtClean="0">
                <a:solidFill>
                  <a:srgbClr val="7030A0"/>
                </a:solidFill>
              </a:rPr>
              <a:t>пожарного надзора и</a:t>
            </a:r>
            <a:r>
              <a:rPr lang="en-US" sz="1000" b="1" dirty="0" smtClean="0">
                <a:solidFill>
                  <a:srgbClr val="7030A0"/>
                </a:solidFill>
              </a:rPr>
              <a:t> </a:t>
            </a:r>
            <a:r>
              <a:rPr lang="ru-RU" sz="1000" b="1" dirty="0" smtClean="0">
                <a:solidFill>
                  <a:srgbClr val="7030A0"/>
                </a:solidFill>
              </a:rPr>
              <a:t>порядка </a:t>
            </a:r>
            <a:r>
              <a:rPr lang="ru-RU" sz="1000" b="1" dirty="0">
                <a:solidFill>
                  <a:srgbClr val="7030A0"/>
                </a:solidFill>
              </a:rPr>
              <a:t>их выявления»</a:t>
            </a:r>
          </a:p>
          <a:p>
            <a:pPr algn="ctr">
              <a:defRPr/>
            </a:pPr>
            <a:endParaRPr lang="ru-RU" sz="32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58" name="AutoShape 12"/>
          <p:cNvSpPr>
            <a:spLocks noChangeArrowheads="1"/>
          </p:cNvSpPr>
          <p:nvPr/>
        </p:nvSpPr>
        <p:spPr bwMode="auto">
          <a:xfrm>
            <a:off x="2670722" y="3773977"/>
            <a:ext cx="2594707" cy="1008230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000" b="1" dirty="0" smtClean="0"/>
              <a:t>Приведение </a:t>
            </a:r>
          </a:p>
          <a:p>
            <a:pPr algn="ctr">
              <a:defRPr/>
            </a:pPr>
            <a:r>
              <a:rPr lang="ru-RU" sz="1000" b="1" dirty="0" smtClean="0"/>
              <a:t>Положения о </a:t>
            </a:r>
            <a:r>
              <a:rPr lang="ru-RU" sz="1000" b="1" dirty="0"/>
              <a:t>федеральном </a:t>
            </a:r>
            <a:endParaRPr lang="ru-RU" sz="1000" b="1" dirty="0" smtClean="0"/>
          </a:p>
          <a:p>
            <a:pPr algn="ctr">
              <a:defRPr/>
            </a:pPr>
            <a:r>
              <a:rPr lang="ru-RU" sz="1000" b="1" dirty="0" smtClean="0"/>
              <a:t>государственном </a:t>
            </a:r>
            <a:r>
              <a:rPr lang="ru-RU" sz="1000" b="1" dirty="0"/>
              <a:t>пожарном надзоре </a:t>
            </a:r>
            <a:endParaRPr lang="ru-RU" sz="1000" b="1" dirty="0" smtClean="0"/>
          </a:p>
          <a:p>
            <a:pPr algn="ctr">
              <a:defRPr/>
            </a:pPr>
            <a:r>
              <a:rPr lang="ru-RU" sz="1000" b="1" dirty="0" smtClean="0"/>
              <a:t>в </a:t>
            </a:r>
            <a:r>
              <a:rPr lang="ru-RU" sz="1000" b="1" dirty="0"/>
              <a:t>соответствие с положениями </a:t>
            </a:r>
            <a:endParaRPr lang="ru-RU" sz="1000" b="1" dirty="0" smtClean="0"/>
          </a:p>
          <a:p>
            <a:pPr algn="ctr">
              <a:defRPr/>
            </a:pPr>
            <a:r>
              <a:rPr lang="ru-RU" sz="1000" b="1" dirty="0" smtClean="0"/>
              <a:t>Федерального </a:t>
            </a:r>
            <a:r>
              <a:rPr lang="ru-RU" sz="1000" b="1" dirty="0"/>
              <a:t>закона </a:t>
            </a:r>
            <a:r>
              <a:rPr lang="ru-RU" sz="1000" b="1" dirty="0" smtClean="0"/>
              <a:t>от 31.07.2020</a:t>
            </a:r>
          </a:p>
          <a:p>
            <a:pPr algn="ctr">
              <a:defRPr/>
            </a:pPr>
            <a:r>
              <a:rPr lang="ru-RU" sz="1000" b="1" dirty="0" smtClean="0"/>
              <a:t>№ </a:t>
            </a:r>
            <a:r>
              <a:rPr lang="ru-RU" sz="1000" b="1" dirty="0"/>
              <a:t>248-ФЗ</a:t>
            </a:r>
            <a:endParaRPr lang="ru-RU" sz="3200" b="1" dirty="0">
              <a:solidFill>
                <a:schemeClr val="bg1"/>
              </a:solidFill>
              <a:sym typeface="Symbol" pitchFamily="18" charset="2"/>
            </a:endParaRPr>
          </a:p>
        </p:txBody>
      </p:sp>
      <p:pic>
        <p:nvPicPr>
          <p:cNvPr id="60" name="Picture 4" descr="F:\2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85" y="4279021"/>
            <a:ext cx="1729391" cy="2175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" descr="F:\1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8" y="4036651"/>
            <a:ext cx="1781826" cy="2259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44738" y="863465"/>
            <a:ext cx="12095539" cy="313694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endParaRPr lang="ru-RU" sz="1400" b="1" dirty="0" smtClean="0">
              <a:solidFill>
                <a:schemeClr val="bg1"/>
              </a:solidFill>
              <a:sym typeface="Symbol" pitchFamily="18" charset="2"/>
            </a:endParaRPr>
          </a:p>
          <a:p>
            <a:pPr algn="ctr">
              <a:defRPr/>
            </a:pPr>
            <a:endParaRPr lang="ru-RU" sz="1200" b="1" dirty="0" smtClean="0">
              <a:solidFill>
                <a:schemeClr val="bg1"/>
              </a:solidFill>
              <a:sym typeface="Symbol" pitchFamily="18" charset="2"/>
            </a:endParaRPr>
          </a:p>
          <a:p>
            <a:pPr algn="ctr">
              <a:defRPr/>
            </a:pPr>
            <a:endParaRPr lang="ru-RU" sz="1200" b="1" dirty="0">
              <a:solidFill>
                <a:schemeClr val="bg1"/>
              </a:solidFill>
              <a:sym typeface="Symbol" pitchFamily="18" charset="2"/>
            </a:endParaRPr>
          </a:p>
          <a:p>
            <a:pPr algn="ctr">
              <a:defRPr/>
            </a:pPr>
            <a:endParaRPr lang="ru-RU" sz="1000" b="1" dirty="0" smtClean="0">
              <a:solidFill>
                <a:schemeClr val="bg1"/>
              </a:solidFill>
              <a:sym typeface="Symbol" pitchFamily="18" charset="2"/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  <a:sym typeface="Symbol" pitchFamily="18" charset="2"/>
              </a:rPr>
              <a:t>Федеральный закон от 31 июля 2020 г. № 248-ФЗ «О государственном контроле (надзоре) и муниципальном контроле в Российской Федерации»</a:t>
            </a:r>
          </a:p>
          <a:p>
            <a:pPr algn="ctr">
              <a:defRPr/>
            </a:pPr>
            <a:endParaRPr lang="ru-RU" sz="1400" b="1" dirty="0" smtClean="0">
              <a:solidFill>
                <a:schemeClr val="bg1"/>
              </a:solidFill>
              <a:sym typeface="Symbol" pitchFamily="18" charset="2"/>
            </a:endParaRPr>
          </a:p>
          <a:p>
            <a:pPr algn="ctr">
              <a:defRPr/>
            </a:pPr>
            <a:endParaRPr lang="ru-RU" sz="32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62" name="AutoShape 12"/>
          <p:cNvSpPr>
            <a:spLocks noChangeArrowheads="1"/>
          </p:cNvSpPr>
          <p:nvPr/>
        </p:nvSpPr>
        <p:spPr bwMode="auto">
          <a:xfrm>
            <a:off x="44738" y="2565398"/>
            <a:ext cx="2537439" cy="1481085"/>
          </a:xfrm>
          <a:prstGeom prst="flowChartAlternateProcess">
            <a:avLst/>
          </a:prstGeom>
          <a:solidFill>
            <a:srgbClr val="92D05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endParaRPr lang="ru-RU" sz="1000" b="1" dirty="0" smtClean="0">
              <a:solidFill>
                <a:schemeClr val="bg1"/>
              </a:solidFill>
              <a:sym typeface="Symbol" pitchFamily="18" charset="2"/>
            </a:endParaRPr>
          </a:p>
          <a:p>
            <a:pPr algn="ctr">
              <a:defRPr/>
            </a:pPr>
            <a:endParaRPr lang="ru-RU" sz="1000" b="1" dirty="0">
              <a:solidFill>
                <a:schemeClr val="bg1"/>
              </a:solidFill>
              <a:sym typeface="Symbol" pitchFamily="18" charset="2"/>
            </a:endParaRPr>
          </a:p>
          <a:p>
            <a:pPr algn="ctr">
              <a:defRPr/>
            </a:pPr>
            <a:endParaRPr lang="ru-RU" sz="1000" b="1" dirty="0" smtClean="0">
              <a:solidFill>
                <a:schemeClr val="bg1"/>
              </a:solidFill>
              <a:sym typeface="Symbol" pitchFamily="18" charset="2"/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  <a:sym typeface="Symbol" pitchFamily="18" charset="2"/>
              </a:rPr>
              <a:t>Постановление Правительства </a:t>
            </a:r>
          </a:p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  <a:sym typeface="Symbol" pitchFamily="18" charset="2"/>
              </a:rPr>
              <a:t>Российской Федерации</a:t>
            </a:r>
          </a:p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  <a:sym typeface="Symbol" pitchFamily="18" charset="2"/>
              </a:rPr>
              <a:t>от 12 октября 2020 г. № 1662 </a:t>
            </a:r>
            <a:br>
              <a:rPr lang="ru-RU" sz="1000" b="1" dirty="0" smtClean="0">
                <a:solidFill>
                  <a:schemeClr val="tx1"/>
                </a:solidFill>
                <a:sym typeface="Symbol" pitchFamily="18" charset="2"/>
              </a:rPr>
            </a:br>
            <a:r>
              <a:rPr lang="ru-RU" sz="1000" b="1" dirty="0" smtClean="0">
                <a:solidFill>
                  <a:schemeClr val="tx1"/>
                </a:solidFill>
                <a:sym typeface="Symbol" pitchFamily="18" charset="2"/>
              </a:rPr>
              <a:t>«О внесении изменений в Положение </a:t>
            </a:r>
          </a:p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  <a:sym typeface="Symbol" pitchFamily="18" charset="2"/>
              </a:rPr>
              <a:t>о федеральном государственном </a:t>
            </a:r>
            <a:br>
              <a:rPr lang="ru-RU" sz="1000" b="1" dirty="0" smtClean="0">
                <a:solidFill>
                  <a:schemeClr val="tx1"/>
                </a:solidFill>
                <a:sym typeface="Symbol" pitchFamily="18" charset="2"/>
              </a:rPr>
            </a:br>
            <a:r>
              <a:rPr lang="ru-RU" sz="1000" b="1" dirty="0" smtClean="0">
                <a:solidFill>
                  <a:schemeClr val="tx1"/>
                </a:solidFill>
                <a:sym typeface="Symbol" pitchFamily="18" charset="2"/>
              </a:rPr>
              <a:t>пожарном надзоре»</a:t>
            </a:r>
          </a:p>
          <a:p>
            <a:pPr algn="ctr">
              <a:defRPr/>
            </a:pPr>
            <a:r>
              <a:rPr lang="ru-RU" sz="1050" b="1" dirty="0" smtClean="0">
                <a:solidFill>
                  <a:srgbClr val="FF0000"/>
                </a:solidFill>
                <a:sym typeface="Symbol" pitchFamily="18" charset="2"/>
              </a:rPr>
              <a:t>Порядок </a:t>
            </a:r>
            <a:r>
              <a:rPr lang="ru-RU" sz="1050" b="1" dirty="0">
                <a:solidFill>
                  <a:srgbClr val="FF0000"/>
                </a:solidFill>
                <a:sym typeface="Symbol" pitchFamily="18" charset="2"/>
              </a:rPr>
              <a:t>и критерии отнесения </a:t>
            </a:r>
            <a:r>
              <a:rPr lang="ru-RU" sz="1050" b="1" dirty="0" smtClean="0">
                <a:solidFill>
                  <a:srgbClr val="FF0000"/>
                </a:solidFill>
                <a:sym typeface="Symbol" pitchFamily="18" charset="2"/>
              </a:rPr>
              <a:t/>
            </a:r>
            <a:br>
              <a:rPr lang="ru-RU" sz="1050" b="1" dirty="0" smtClean="0">
                <a:solidFill>
                  <a:srgbClr val="FF0000"/>
                </a:solidFill>
                <a:sym typeface="Symbol" pitchFamily="18" charset="2"/>
              </a:rPr>
            </a:br>
            <a:r>
              <a:rPr lang="ru-RU" sz="1050" b="1" dirty="0" smtClean="0">
                <a:solidFill>
                  <a:srgbClr val="FF0000"/>
                </a:solidFill>
                <a:sym typeface="Symbol" pitchFamily="18" charset="2"/>
              </a:rPr>
              <a:t>объектов защиты </a:t>
            </a:r>
            <a:r>
              <a:rPr lang="ru-RU" sz="1050" b="1" dirty="0">
                <a:solidFill>
                  <a:srgbClr val="FF0000"/>
                </a:solidFill>
                <a:sym typeface="Symbol" pitchFamily="18" charset="2"/>
              </a:rPr>
              <a:t>к определенной </a:t>
            </a:r>
            <a:r>
              <a:rPr lang="ru-RU" sz="1050" b="1" dirty="0" smtClean="0">
                <a:solidFill>
                  <a:srgbClr val="FF0000"/>
                </a:solidFill>
                <a:sym typeface="Symbol" pitchFamily="18" charset="2"/>
              </a:rPr>
              <a:t/>
            </a:r>
            <a:br>
              <a:rPr lang="ru-RU" sz="1050" b="1" dirty="0" smtClean="0">
                <a:solidFill>
                  <a:srgbClr val="FF0000"/>
                </a:solidFill>
                <a:sym typeface="Symbol" pitchFamily="18" charset="2"/>
              </a:rPr>
            </a:br>
            <a:r>
              <a:rPr lang="ru-RU" sz="1050" b="1" dirty="0" smtClean="0">
                <a:solidFill>
                  <a:srgbClr val="FF0000"/>
                </a:solidFill>
                <a:sym typeface="Symbol" pitchFamily="18" charset="2"/>
              </a:rPr>
              <a:t>категории </a:t>
            </a:r>
            <a:r>
              <a:rPr lang="ru-RU" sz="1050" b="1" dirty="0">
                <a:solidFill>
                  <a:srgbClr val="FF0000"/>
                </a:solidFill>
                <a:sym typeface="Symbol" pitchFamily="18" charset="2"/>
              </a:rPr>
              <a:t>риска</a:t>
            </a:r>
          </a:p>
          <a:p>
            <a:pPr algn="ctr">
              <a:defRPr/>
            </a:pPr>
            <a:endParaRPr lang="ru-RU" sz="32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65" name="AutoShape 12"/>
          <p:cNvSpPr>
            <a:spLocks noChangeArrowheads="1"/>
          </p:cNvSpPr>
          <p:nvPr/>
        </p:nvSpPr>
        <p:spPr bwMode="auto">
          <a:xfrm>
            <a:off x="5519694" y="3514984"/>
            <a:ext cx="1869377" cy="1248928"/>
          </a:xfrm>
          <a:prstGeom prst="flowChartAlternateProcess">
            <a:avLst/>
          </a:prstGeom>
          <a:solidFill>
            <a:srgbClr val="FFC00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000" b="1" dirty="0" smtClean="0">
                <a:solidFill>
                  <a:srgbClr val="FF0000"/>
                </a:solidFill>
              </a:rPr>
              <a:t>Проект приказа</a:t>
            </a:r>
            <a:r>
              <a:rPr lang="ru-RU" sz="1000" b="1" dirty="0" smtClean="0">
                <a:solidFill>
                  <a:srgbClr val="7030A0"/>
                </a:solidFill>
              </a:rPr>
              <a:t> </a:t>
            </a:r>
            <a:r>
              <a:rPr lang="ru-RU" sz="1000" b="1" dirty="0">
                <a:solidFill>
                  <a:srgbClr val="7030A0"/>
                </a:solidFill>
              </a:rPr>
              <a:t>МЧС </a:t>
            </a:r>
            <a:r>
              <a:rPr lang="ru-RU" sz="1000" b="1" dirty="0" smtClean="0">
                <a:solidFill>
                  <a:srgbClr val="7030A0"/>
                </a:solidFill>
              </a:rPr>
              <a:t>России </a:t>
            </a:r>
          </a:p>
          <a:p>
            <a:pPr algn="ctr">
              <a:defRPr/>
            </a:pPr>
            <a:r>
              <a:rPr lang="ru-RU" sz="1000" b="1" dirty="0" smtClean="0">
                <a:solidFill>
                  <a:srgbClr val="7030A0"/>
                </a:solidFill>
              </a:rPr>
              <a:t>«О </a:t>
            </a:r>
            <a:r>
              <a:rPr lang="ru-RU" sz="1000" b="1" dirty="0">
                <a:solidFill>
                  <a:srgbClr val="7030A0"/>
                </a:solidFill>
              </a:rPr>
              <a:t>признании утратившим </a:t>
            </a:r>
            <a:endParaRPr lang="ru-RU" sz="1000" b="1" dirty="0" smtClean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rgbClr val="7030A0"/>
                </a:solidFill>
              </a:rPr>
              <a:t>силу </a:t>
            </a:r>
            <a:r>
              <a:rPr lang="ru-RU" sz="1000" b="1" dirty="0">
                <a:solidFill>
                  <a:srgbClr val="7030A0"/>
                </a:solidFill>
              </a:rPr>
              <a:t>приказа МЧС </a:t>
            </a:r>
            <a:r>
              <a:rPr lang="ru-RU" sz="1000" b="1" dirty="0" smtClean="0">
                <a:solidFill>
                  <a:srgbClr val="7030A0"/>
                </a:solidFill>
              </a:rPr>
              <a:t>России </a:t>
            </a:r>
          </a:p>
          <a:p>
            <a:pPr algn="ctr">
              <a:defRPr/>
            </a:pPr>
            <a:r>
              <a:rPr lang="ru-RU" sz="1000" b="1" dirty="0" smtClean="0">
                <a:solidFill>
                  <a:srgbClr val="7030A0"/>
                </a:solidFill>
              </a:rPr>
              <a:t>от </a:t>
            </a:r>
            <a:r>
              <a:rPr lang="ru-RU" sz="1000" b="1" dirty="0">
                <a:solidFill>
                  <a:srgbClr val="7030A0"/>
                </a:solidFill>
              </a:rPr>
              <a:t>30.11.2016 № </a:t>
            </a:r>
            <a:r>
              <a:rPr lang="ru-RU" sz="1000" b="1" dirty="0" smtClean="0">
                <a:solidFill>
                  <a:srgbClr val="7030A0"/>
                </a:solidFill>
              </a:rPr>
              <a:t>644»</a:t>
            </a:r>
            <a:endParaRPr lang="ru-RU" sz="3200" b="1" dirty="0">
              <a:solidFill>
                <a:srgbClr val="7030A0"/>
              </a:solidFill>
              <a:sym typeface="Symbol" pitchFamily="18" charset="2"/>
            </a:endParaRPr>
          </a:p>
        </p:txBody>
      </p:sp>
      <p:pic>
        <p:nvPicPr>
          <p:cNvPr id="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38496" y="9401006"/>
            <a:ext cx="487363" cy="788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AutoShape 12"/>
          <p:cNvSpPr>
            <a:spLocks noChangeArrowheads="1"/>
          </p:cNvSpPr>
          <p:nvPr/>
        </p:nvSpPr>
        <p:spPr bwMode="auto">
          <a:xfrm>
            <a:off x="5694678" y="1537366"/>
            <a:ext cx="3082289" cy="1609793"/>
          </a:xfrm>
          <a:prstGeom prst="flowChartAlternateProcess">
            <a:avLst/>
          </a:prstGeom>
          <a:solidFill>
            <a:srgbClr val="FFC00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endParaRPr lang="ru-RU" sz="1050" b="1" dirty="0" smtClean="0">
              <a:solidFill>
                <a:schemeClr val="bg1"/>
              </a:solidFill>
              <a:sym typeface="Symbol" pitchFamily="18" charset="2"/>
            </a:endParaRPr>
          </a:p>
          <a:p>
            <a:pPr algn="ctr">
              <a:defRPr/>
            </a:pPr>
            <a:r>
              <a:rPr lang="ru-RU" sz="1050" b="1" dirty="0" smtClean="0">
                <a:solidFill>
                  <a:srgbClr val="7030A0"/>
                </a:solidFill>
                <a:sym typeface="Symbol" pitchFamily="18" charset="2"/>
              </a:rPr>
              <a:t>Статья 3 Федерального закона </a:t>
            </a:r>
            <a:br>
              <a:rPr lang="ru-RU" sz="1050" b="1" dirty="0" smtClean="0">
                <a:solidFill>
                  <a:srgbClr val="7030A0"/>
                </a:solidFill>
                <a:sym typeface="Symbol" pitchFamily="18" charset="2"/>
              </a:rPr>
            </a:br>
            <a:r>
              <a:rPr lang="ru-RU" sz="1050" b="1" dirty="0" smtClean="0">
                <a:solidFill>
                  <a:srgbClr val="7030A0"/>
                </a:solidFill>
                <a:sym typeface="Symbol" pitchFamily="18" charset="2"/>
              </a:rPr>
              <a:t>от </a:t>
            </a:r>
            <a:r>
              <a:rPr lang="ru-RU" sz="1050" b="1" dirty="0">
                <a:solidFill>
                  <a:srgbClr val="7030A0"/>
                </a:solidFill>
                <a:sym typeface="Symbol" pitchFamily="18" charset="2"/>
              </a:rPr>
              <a:t>31 июля 2020 г. № </a:t>
            </a:r>
            <a:r>
              <a:rPr lang="ru-RU" sz="1050" b="1" dirty="0" smtClean="0">
                <a:solidFill>
                  <a:srgbClr val="7030A0"/>
                </a:solidFill>
                <a:sym typeface="Symbol" pitchFamily="18" charset="2"/>
              </a:rPr>
              <a:t>248-ФЗ </a:t>
            </a:r>
            <a:endParaRPr lang="ru-RU" sz="1050" b="1" dirty="0">
              <a:solidFill>
                <a:srgbClr val="7030A0"/>
              </a:solidFill>
              <a:sym typeface="Symbol" pitchFamily="18" charset="2"/>
            </a:endParaRPr>
          </a:p>
          <a:p>
            <a:pPr algn="ctr">
              <a:defRPr/>
            </a:pPr>
            <a:r>
              <a:rPr lang="ru-RU" sz="1050" b="1" dirty="0">
                <a:solidFill>
                  <a:srgbClr val="7030A0"/>
                </a:solidFill>
                <a:sym typeface="Symbol" pitchFamily="18" charset="2"/>
              </a:rPr>
              <a:t>«О государственном контроле (надзоре) </a:t>
            </a:r>
          </a:p>
          <a:p>
            <a:pPr algn="ctr">
              <a:defRPr/>
            </a:pPr>
            <a:r>
              <a:rPr lang="ru-RU" sz="1050" b="1" dirty="0">
                <a:solidFill>
                  <a:srgbClr val="7030A0"/>
                </a:solidFill>
                <a:sym typeface="Symbol" pitchFamily="18" charset="2"/>
              </a:rPr>
              <a:t>и муниципальном контроле </a:t>
            </a:r>
            <a:r>
              <a:rPr lang="ru-RU" sz="1050" b="1" dirty="0" smtClean="0">
                <a:solidFill>
                  <a:srgbClr val="7030A0"/>
                </a:solidFill>
                <a:sym typeface="Symbol" pitchFamily="18" charset="2"/>
              </a:rPr>
              <a:t/>
            </a:r>
            <a:br>
              <a:rPr lang="ru-RU" sz="1050" b="1" dirty="0" smtClean="0">
                <a:solidFill>
                  <a:srgbClr val="7030A0"/>
                </a:solidFill>
                <a:sym typeface="Symbol" pitchFamily="18" charset="2"/>
              </a:rPr>
            </a:br>
            <a:r>
              <a:rPr lang="ru-RU" sz="1050" b="1" dirty="0" smtClean="0">
                <a:solidFill>
                  <a:srgbClr val="7030A0"/>
                </a:solidFill>
                <a:sym typeface="Symbol" pitchFamily="18" charset="2"/>
              </a:rPr>
              <a:t>в </a:t>
            </a:r>
            <a:r>
              <a:rPr lang="ru-RU" sz="1050" b="1" dirty="0">
                <a:solidFill>
                  <a:srgbClr val="7030A0"/>
                </a:solidFill>
                <a:sym typeface="Symbol" pitchFamily="18" charset="2"/>
              </a:rPr>
              <a:t>Российской Федерации</a:t>
            </a:r>
            <a:r>
              <a:rPr lang="ru-RU" sz="1050" b="1" dirty="0" smtClean="0">
                <a:solidFill>
                  <a:srgbClr val="7030A0"/>
                </a:solidFill>
                <a:sym typeface="Symbol" pitchFamily="18" charset="2"/>
              </a:rPr>
              <a:t>» </a:t>
            </a:r>
          </a:p>
          <a:p>
            <a:pPr algn="ctr">
              <a:defRPr/>
            </a:pPr>
            <a:r>
              <a:rPr lang="ru-RU" sz="1050" b="1" dirty="0" smtClean="0">
                <a:solidFill>
                  <a:srgbClr val="7030A0"/>
                </a:solidFill>
                <a:sym typeface="Symbol" pitchFamily="18" charset="2"/>
              </a:rPr>
              <a:t>(регулирование  вида контроля</a:t>
            </a:r>
          </a:p>
          <a:p>
            <a:pPr algn="ctr">
              <a:defRPr/>
            </a:pPr>
            <a:r>
              <a:rPr lang="ru-RU" sz="1050" b="1" dirty="0" smtClean="0">
                <a:solidFill>
                  <a:srgbClr val="7030A0"/>
                </a:solidFill>
                <a:sym typeface="Symbol" pitchFamily="18" charset="2"/>
              </a:rPr>
              <a:t>устанавливается Положением о виде </a:t>
            </a:r>
          </a:p>
          <a:p>
            <a:pPr algn="ctr">
              <a:defRPr/>
            </a:pPr>
            <a:r>
              <a:rPr lang="ru-RU" sz="1050" b="1" dirty="0" smtClean="0">
                <a:solidFill>
                  <a:srgbClr val="7030A0"/>
                </a:solidFill>
                <a:sym typeface="Symbol" pitchFamily="18" charset="2"/>
              </a:rPr>
              <a:t>Федерального государственного </a:t>
            </a:r>
          </a:p>
          <a:p>
            <a:pPr algn="ctr">
              <a:defRPr/>
            </a:pPr>
            <a:r>
              <a:rPr lang="ru-RU" sz="1050" b="1" dirty="0" smtClean="0">
                <a:solidFill>
                  <a:srgbClr val="7030A0"/>
                </a:solidFill>
                <a:sym typeface="Symbol" pitchFamily="18" charset="2"/>
              </a:rPr>
              <a:t>контроля (надзора)</a:t>
            </a:r>
            <a:endParaRPr lang="ru-RU" sz="1050" b="1" dirty="0">
              <a:solidFill>
                <a:srgbClr val="7030A0"/>
              </a:solidFill>
              <a:sym typeface="Symbol" pitchFamily="18" charset="2"/>
            </a:endParaRPr>
          </a:p>
          <a:p>
            <a:pPr algn="ctr">
              <a:defRPr/>
            </a:pPr>
            <a:endParaRPr lang="ru-RU" sz="1050" b="1" dirty="0">
              <a:solidFill>
                <a:schemeClr val="bg1"/>
              </a:solidFill>
              <a:sym typeface="Symbol" pitchFamily="18" charset="2"/>
            </a:endParaRPr>
          </a:p>
        </p:txBody>
      </p:sp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060" y="1197162"/>
            <a:ext cx="328232" cy="38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AutoShape 12"/>
          <p:cNvSpPr>
            <a:spLocks noChangeArrowheads="1"/>
          </p:cNvSpPr>
          <p:nvPr/>
        </p:nvSpPr>
        <p:spPr bwMode="auto">
          <a:xfrm>
            <a:off x="2670722" y="2550224"/>
            <a:ext cx="2563430" cy="865638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endParaRPr lang="ru-RU" sz="1000" b="1" dirty="0" smtClean="0">
              <a:solidFill>
                <a:schemeClr val="bg1"/>
              </a:solidFill>
              <a:sym typeface="Symbol" pitchFamily="18" charset="2"/>
            </a:endParaRPr>
          </a:p>
          <a:p>
            <a:pPr algn="ctr">
              <a:defRPr/>
            </a:pPr>
            <a:endParaRPr lang="ru-RU" sz="1000" b="1" dirty="0">
              <a:solidFill>
                <a:schemeClr val="bg1"/>
              </a:solidFill>
              <a:sym typeface="Symbol" pitchFamily="18" charset="2"/>
            </a:endParaRPr>
          </a:p>
          <a:p>
            <a:pPr algn="ctr">
              <a:defRPr/>
            </a:pPr>
            <a:endParaRPr lang="ru-RU" sz="1000" b="1" dirty="0" smtClean="0">
              <a:solidFill>
                <a:schemeClr val="bg1"/>
              </a:solidFill>
              <a:sym typeface="Symbol" pitchFamily="18" charset="2"/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rgbClr val="FF9393"/>
                </a:solidFill>
                <a:sym typeface="Symbol" pitchFamily="18" charset="2"/>
              </a:rPr>
              <a:t>Проект постановления</a:t>
            </a:r>
            <a:r>
              <a:rPr lang="ru-RU" sz="1000" b="1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</a:p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sym typeface="Symbol" pitchFamily="18" charset="2"/>
              </a:rPr>
              <a:t>Правительства Российской Федерации</a:t>
            </a:r>
          </a:p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sym typeface="Symbol" pitchFamily="18" charset="2"/>
              </a:rPr>
              <a:t>«О внесении изменений в Положение </a:t>
            </a:r>
          </a:p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sym typeface="Symbol" pitchFamily="18" charset="2"/>
              </a:rPr>
              <a:t>о федеральном государственном </a:t>
            </a:r>
          </a:p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sym typeface="Symbol" pitchFamily="18" charset="2"/>
              </a:rPr>
              <a:t>пожарном надзоре»</a:t>
            </a:r>
          </a:p>
          <a:p>
            <a:pPr algn="ctr">
              <a:defRPr/>
            </a:pPr>
            <a:endParaRPr lang="ru-RU" sz="3200" b="1" dirty="0">
              <a:solidFill>
                <a:schemeClr val="bg1"/>
              </a:solidFill>
              <a:sym typeface="Symbol" pitchFamily="18" charset="2"/>
            </a:endParaRPr>
          </a:p>
        </p:txBody>
      </p:sp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41" y="2192635"/>
            <a:ext cx="328232" cy="38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266" y="2164104"/>
            <a:ext cx="328232" cy="38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266" y="3461669"/>
            <a:ext cx="328232" cy="38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014" y="4880422"/>
            <a:ext cx="328232" cy="38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93" y="1211547"/>
            <a:ext cx="328232" cy="38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93" y="2684376"/>
            <a:ext cx="328232" cy="38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AutoShape 12"/>
          <p:cNvSpPr>
            <a:spLocks noChangeArrowheads="1"/>
          </p:cNvSpPr>
          <p:nvPr/>
        </p:nvSpPr>
        <p:spPr bwMode="auto">
          <a:xfrm>
            <a:off x="8953985" y="3070496"/>
            <a:ext cx="3238015" cy="1489851"/>
          </a:xfrm>
          <a:prstGeom prst="flowChartAlternateProcess">
            <a:avLst/>
          </a:prstGeom>
          <a:solidFill>
            <a:srgbClr val="92D05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000" b="1" dirty="0" smtClean="0">
                <a:solidFill>
                  <a:srgbClr val="7030A0"/>
                </a:solidFill>
              </a:rPr>
              <a:t>Индикаторы </a:t>
            </a:r>
            <a:r>
              <a:rPr lang="ru-RU" sz="1000" b="1" dirty="0">
                <a:solidFill>
                  <a:srgbClr val="7030A0"/>
                </a:solidFill>
              </a:rPr>
              <a:t>риска нарушения </a:t>
            </a:r>
            <a:endParaRPr lang="en-US" sz="1000" b="1" dirty="0" smtClean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rgbClr val="7030A0"/>
                </a:solidFill>
              </a:rPr>
              <a:t>обязательных </a:t>
            </a:r>
            <a:r>
              <a:rPr lang="ru-RU" sz="1000" b="1" dirty="0">
                <a:solidFill>
                  <a:srgbClr val="7030A0"/>
                </a:solidFill>
              </a:rPr>
              <a:t>требований </a:t>
            </a:r>
            <a:r>
              <a:rPr lang="ru-RU" sz="1000" b="1" dirty="0" smtClean="0">
                <a:solidFill>
                  <a:srgbClr val="7030A0"/>
                </a:solidFill>
              </a:rPr>
              <a:t>разработаны</a:t>
            </a:r>
            <a:endParaRPr lang="en-US" sz="1000" b="1" dirty="0" smtClean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rgbClr val="7030A0"/>
                </a:solidFill>
              </a:rPr>
              <a:t> </a:t>
            </a:r>
            <a:r>
              <a:rPr lang="ru-RU" sz="1000" b="1" dirty="0">
                <a:solidFill>
                  <a:srgbClr val="7030A0"/>
                </a:solidFill>
              </a:rPr>
              <a:t>в целях оценки риска причинения </a:t>
            </a:r>
            <a:r>
              <a:rPr lang="ru-RU" sz="1000" b="1" dirty="0" smtClean="0">
                <a:solidFill>
                  <a:srgbClr val="7030A0"/>
                </a:solidFill>
              </a:rPr>
              <a:t/>
            </a:r>
            <a:br>
              <a:rPr lang="ru-RU" sz="1000" b="1" dirty="0" smtClean="0">
                <a:solidFill>
                  <a:srgbClr val="7030A0"/>
                </a:solidFill>
              </a:rPr>
            </a:br>
            <a:r>
              <a:rPr lang="ru-RU" sz="1000" b="1" dirty="0" smtClean="0">
                <a:solidFill>
                  <a:srgbClr val="7030A0"/>
                </a:solidFill>
              </a:rPr>
              <a:t>вреда </a:t>
            </a:r>
            <a:r>
              <a:rPr lang="ru-RU" sz="1000" b="1" dirty="0">
                <a:solidFill>
                  <a:srgbClr val="7030A0"/>
                </a:solidFill>
              </a:rPr>
              <a:t>(</a:t>
            </a:r>
            <a:r>
              <a:rPr lang="ru-RU" sz="1000" b="1" dirty="0" smtClean="0">
                <a:solidFill>
                  <a:srgbClr val="7030A0"/>
                </a:solidFill>
              </a:rPr>
              <a:t>ущерба) охраняемым законом</a:t>
            </a:r>
            <a:endParaRPr lang="en-US" sz="1000" b="1" dirty="0" smtClean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ru-RU" sz="1000" b="1" dirty="0">
                <a:solidFill>
                  <a:srgbClr val="7030A0"/>
                </a:solidFill>
              </a:rPr>
              <a:t>ц</a:t>
            </a:r>
            <a:r>
              <a:rPr lang="ru-RU" sz="1000" b="1" dirty="0" smtClean="0">
                <a:solidFill>
                  <a:srgbClr val="7030A0"/>
                </a:solidFill>
              </a:rPr>
              <a:t>енностям при </a:t>
            </a:r>
            <a:r>
              <a:rPr lang="ru-RU" sz="1000" b="1" dirty="0">
                <a:solidFill>
                  <a:srgbClr val="7030A0"/>
                </a:solidFill>
              </a:rPr>
              <a:t>принятии решения </a:t>
            </a:r>
            <a:r>
              <a:rPr lang="ru-RU" sz="1000" b="1" dirty="0" smtClean="0">
                <a:solidFill>
                  <a:srgbClr val="7030A0"/>
                </a:solidFill>
              </a:rPr>
              <a:t>о проведении </a:t>
            </a:r>
            <a:endParaRPr lang="en-US" sz="1000" b="1" dirty="0" smtClean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rgbClr val="7030A0"/>
                </a:solidFill>
              </a:rPr>
              <a:t>внепланового контрольного (надзорного) </a:t>
            </a:r>
            <a:endParaRPr lang="en-US" sz="1000" b="1" dirty="0" smtClean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rgbClr val="7030A0"/>
                </a:solidFill>
              </a:rPr>
              <a:t>мероприятия </a:t>
            </a:r>
            <a:r>
              <a:rPr lang="ru-RU" sz="1000" b="1" dirty="0">
                <a:solidFill>
                  <a:srgbClr val="7030A0"/>
                </a:solidFill>
              </a:rPr>
              <a:t>при осуществлении </a:t>
            </a:r>
            <a:endParaRPr lang="en-US" sz="1000" b="1" dirty="0" smtClean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rgbClr val="7030A0"/>
                </a:solidFill>
              </a:rPr>
              <a:t>федерального </a:t>
            </a:r>
            <a:r>
              <a:rPr lang="ru-RU" sz="1000" b="1" dirty="0">
                <a:solidFill>
                  <a:srgbClr val="7030A0"/>
                </a:solidFill>
              </a:rPr>
              <a:t>государственного </a:t>
            </a:r>
            <a:endParaRPr lang="ru-RU" sz="1000" b="1" dirty="0" smtClean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rgbClr val="7030A0"/>
                </a:solidFill>
              </a:rPr>
              <a:t>пожарного надзора</a:t>
            </a:r>
            <a:endParaRPr lang="ru-RU" sz="3200" b="1" dirty="0">
              <a:solidFill>
                <a:srgbClr val="7030A0"/>
              </a:solidFill>
              <a:sym typeface="Symbol" pitchFamily="18" charset="2"/>
            </a:endParaRPr>
          </a:p>
        </p:txBody>
      </p:sp>
      <p:sp>
        <p:nvSpPr>
          <p:cNvPr id="44" name="AutoShape 12"/>
          <p:cNvSpPr>
            <a:spLocks noChangeArrowheads="1"/>
          </p:cNvSpPr>
          <p:nvPr/>
        </p:nvSpPr>
        <p:spPr bwMode="auto">
          <a:xfrm>
            <a:off x="2670722" y="5251528"/>
            <a:ext cx="9469555" cy="1147896"/>
          </a:xfrm>
          <a:prstGeom prst="flowChartAlternateProcess">
            <a:avLst/>
          </a:prstGeom>
          <a:solidFill>
            <a:srgbClr val="92D05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endParaRPr lang="ru-RU" sz="1000" b="1" dirty="0" smtClean="0"/>
          </a:p>
          <a:p>
            <a:pPr algn="ctr">
              <a:defRPr/>
            </a:pPr>
            <a:endParaRPr lang="en-US" sz="1000" b="1" dirty="0" smtClean="0"/>
          </a:p>
          <a:p>
            <a:pPr algn="ctr">
              <a:defRPr/>
            </a:pPr>
            <a:endParaRPr lang="en-US" sz="1000" b="1" dirty="0"/>
          </a:p>
          <a:p>
            <a:pPr algn="ctr">
              <a:defRPr/>
            </a:pPr>
            <a:r>
              <a:rPr lang="ru-RU" sz="1400" b="1" dirty="0" smtClean="0">
                <a:solidFill>
                  <a:srgbClr val="7030A0"/>
                </a:solidFill>
              </a:rPr>
              <a:t>Согласование соответствующих проектов нормативных правовых актов с заинтересованными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7030A0"/>
                </a:solidFill>
              </a:rPr>
              <a:t>федеральными органами исполнительной власти</a:t>
            </a:r>
          </a:p>
          <a:p>
            <a:pPr algn="ctr">
              <a:defRPr/>
            </a:pPr>
            <a:endParaRPr lang="ru-RU" sz="1400" b="1" dirty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7030A0"/>
                </a:solidFill>
              </a:rPr>
              <a:t>Стадия общественного обсуждения на Федеральном портале НПА </a:t>
            </a:r>
            <a:endParaRPr lang="en-US" sz="1400" b="1" dirty="0" smtClean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7030A0"/>
                </a:solidFill>
              </a:rPr>
              <a:t>(</a:t>
            </a:r>
            <a:r>
              <a:rPr lang="en-US" sz="1400" b="1" dirty="0" smtClean="0">
                <a:solidFill>
                  <a:srgbClr val="7030A0"/>
                </a:solidFill>
              </a:rPr>
              <a:t>regulation.gov.ru</a:t>
            </a:r>
            <a:r>
              <a:rPr lang="ru-RU" sz="1400" b="1" dirty="0" smtClean="0">
                <a:solidFill>
                  <a:srgbClr val="7030A0"/>
                </a:solidFill>
              </a:rPr>
              <a:t>)</a:t>
            </a:r>
          </a:p>
          <a:p>
            <a:pPr algn="ctr">
              <a:defRPr/>
            </a:pPr>
            <a:endParaRPr lang="ru-RU" sz="3200" b="1" dirty="0">
              <a:solidFill>
                <a:schemeClr val="bg1"/>
              </a:solidFill>
              <a:sym typeface="Symbol" pitchFamily="18" charset="2"/>
            </a:endParaRPr>
          </a:p>
        </p:txBody>
      </p:sp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93" y="4861642"/>
            <a:ext cx="328232" cy="38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304" y="1197162"/>
            <a:ext cx="328232" cy="38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94373" y="2574965"/>
            <a:ext cx="328232" cy="38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321" y="3147159"/>
            <a:ext cx="328232" cy="38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304" y="4865408"/>
            <a:ext cx="328232" cy="38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952078"/>
              </p:ext>
            </p:extLst>
          </p:nvPr>
        </p:nvGraphicFramePr>
        <p:xfrm>
          <a:off x="7442153" y="3461669"/>
          <a:ext cx="1334814" cy="1593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Acrobat Document" r:id="rId7" imgW="5667124" imgH="8019903" progId="AcroExch.Document.DC">
                  <p:embed/>
                </p:oleObj>
              </mc:Choice>
              <mc:Fallback>
                <p:oleObj name="Acrobat Document" r:id="rId7" imgW="5667124" imgH="801990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42153" y="3461669"/>
                        <a:ext cx="1334814" cy="15930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4089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8583" y="97141"/>
            <a:ext cx="10808778" cy="6764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800" dirty="0" smtClean="0"/>
              <a:t>ВИДЫ КОНТРОЛЬНЫХ (НАДЗОРНЫХ) МЕРОПРИЯТИЙ</a:t>
            </a:r>
          </a:p>
        </p:txBody>
      </p:sp>
      <p:sp>
        <p:nvSpPr>
          <p:cNvPr id="12" name="AutoShape 36"/>
          <p:cNvSpPr>
            <a:spLocks noChangeArrowheads="1"/>
          </p:cNvSpPr>
          <p:nvPr/>
        </p:nvSpPr>
        <p:spPr bwMode="auto">
          <a:xfrm>
            <a:off x="11787825" y="6587751"/>
            <a:ext cx="352452" cy="270249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1150" tIns="40580" rIns="81150" bIns="4058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/>
              <a:t>3</a:t>
            </a:r>
            <a:endParaRPr lang="ru-RU" sz="1200" dirty="0"/>
          </a:p>
        </p:txBody>
      </p:sp>
      <p:sp>
        <p:nvSpPr>
          <p:cNvPr id="9230" name="AutoShape 14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2" name="AutoShape 16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4" name="AutoShape 18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6" name="AutoShape 20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8" name="AutoShape 22" descr="https://www.suchtv.pk/media/k2/items/cache/98fcc4bf8d56309f80c6e533eb2c1290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40" name="AutoShape 24" descr="https://www.suchtv.pk/media/k2/items/cache/98fcc4bf8d56309f80c6e533eb2c1290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59" name="AutoShape 43" descr="https://about-planet.ru/images/severnaya_amerika/priroda/vulkan_mauna_loa/vulkan-mauna-lo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0" name="AutoShape 2" descr="https://government.consultant.ru/files/3721141/preview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https://government.consultant.ru/files/3721141/preview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5" name="AutoShape 7" descr="https://government.consultant.ru/files/3721141/preview/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02" name="AutoShape 14" descr="https://government.consultant.ru/files/3721141/preview/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0" name="AutoShape 2" descr="https://cdn.iz.ru/sites/default/files/styles/900x506/public/article-2017-05/RIAN_00450829.HR.ru.jpg?itok=MUtGNyl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https://cdn.iz.ru/sites/default/files/styles/900x506/public/article-2017-05/RIAN_00450829.HR.ru.jpg?itok=MUtGNyl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0" y="817785"/>
            <a:ext cx="7924800" cy="515008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endParaRPr lang="ru-RU" sz="1400" b="1" dirty="0" smtClean="0">
              <a:solidFill>
                <a:schemeClr val="bg1"/>
              </a:solidFill>
              <a:sym typeface="Symbol" pitchFamily="18" charset="2"/>
            </a:endParaRPr>
          </a:p>
          <a:p>
            <a:pPr algn="ctr">
              <a:defRPr/>
            </a:pPr>
            <a:endParaRPr lang="ru-RU" sz="1200" b="1" dirty="0" smtClean="0">
              <a:solidFill>
                <a:schemeClr val="bg1"/>
              </a:solidFill>
              <a:sym typeface="Symbol" pitchFamily="18" charset="2"/>
            </a:endParaRPr>
          </a:p>
          <a:p>
            <a:pPr algn="ctr">
              <a:defRPr/>
            </a:pPr>
            <a:endParaRPr lang="ru-RU" sz="1200" b="1" dirty="0">
              <a:solidFill>
                <a:schemeClr val="bg1"/>
              </a:solidFill>
              <a:sym typeface="Symbol" pitchFamily="18" charset="2"/>
            </a:endParaRPr>
          </a:p>
          <a:p>
            <a:pPr algn="ctr">
              <a:defRPr/>
            </a:pPr>
            <a:endParaRPr lang="ru-RU" sz="1000" b="1" dirty="0" smtClean="0">
              <a:solidFill>
                <a:schemeClr val="bg1"/>
              </a:solidFill>
              <a:sym typeface="Symbol" pitchFamily="18" charset="2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ПЛАНОВЫЕ КОНТРОЛЬНЫЕ (НАДЗОРНЫЕ) МЕРОПРИЯТИЯ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(взаимодействие с контролируемым лицом) </a:t>
            </a:r>
          </a:p>
          <a:p>
            <a:pPr algn="ctr">
              <a:defRPr/>
            </a:pPr>
            <a:endParaRPr lang="ru-RU" sz="1400" b="1" dirty="0" smtClean="0">
              <a:solidFill>
                <a:schemeClr val="bg1"/>
              </a:solidFill>
              <a:sym typeface="Symbol" pitchFamily="18" charset="2"/>
            </a:endParaRPr>
          </a:p>
          <a:p>
            <a:pPr algn="ctr">
              <a:defRPr/>
            </a:pPr>
            <a:endParaRPr lang="ru-RU" sz="3200" b="1" dirty="0">
              <a:solidFill>
                <a:schemeClr val="bg1"/>
              </a:solidFill>
              <a:sym typeface="Symbol" pitchFamily="18" charset="2"/>
            </a:endParaRPr>
          </a:p>
        </p:txBody>
      </p:sp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01" y="1988893"/>
            <a:ext cx="328232" cy="38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-1" y="1352064"/>
            <a:ext cx="2548565" cy="601419"/>
          </a:xfrm>
          <a:prstGeom prst="flowChartAlternateProcess">
            <a:avLst/>
          </a:prstGeom>
          <a:solidFill>
            <a:srgbClr val="92D05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000" b="1" dirty="0" smtClean="0">
                <a:solidFill>
                  <a:srgbClr val="FF0000"/>
                </a:solidFill>
              </a:rPr>
              <a:t>категория </a:t>
            </a:r>
            <a:r>
              <a:rPr lang="ru-RU" sz="1000" b="1" dirty="0">
                <a:solidFill>
                  <a:srgbClr val="FF0000"/>
                </a:solidFill>
              </a:rPr>
              <a:t>чрезвычайно высокого </a:t>
            </a:r>
            <a:r>
              <a:rPr lang="ru-RU" sz="1000" b="1" dirty="0" smtClean="0">
                <a:solidFill>
                  <a:srgbClr val="FF0000"/>
                </a:solidFill>
              </a:rPr>
              <a:t>риска</a:t>
            </a:r>
          </a:p>
          <a:p>
            <a:pPr algn="ctr">
              <a:defRPr/>
            </a:pPr>
            <a:r>
              <a:rPr lang="ru-RU" sz="1000" b="1" dirty="0" smtClean="0">
                <a:solidFill>
                  <a:srgbClr val="FF0000"/>
                </a:solidFill>
                <a:sym typeface="Symbol" pitchFamily="18" charset="2"/>
              </a:rPr>
              <a:t>категория высокого риска</a:t>
            </a:r>
          </a:p>
          <a:p>
            <a:pPr algn="ctr">
              <a:defRPr/>
            </a:pPr>
            <a:r>
              <a:rPr lang="ru-RU" sz="1000" b="1" dirty="0" smtClean="0">
                <a:solidFill>
                  <a:srgbClr val="FF0000"/>
                </a:solidFill>
                <a:sym typeface="Symbol" pitchFamily="18" charset="2"/>
              </a:rPr>
              <a:t>категория значительного риска</a:t>
            </a:r>
            <a:endParaRPr lang="ru-RU" sz="1000" b="1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52" name="AutoShape 12"/>
          <p:cNvSpPr>
            <a:spLocks noChangeArrowheads="1"/>
          </p:cNvSpPr>
          <p:nvPr/>
        </p:nvSpPr>
        <p:spPr bwMode="auto">
          <a:xfrm>
            <a:off x="1" y="2320266"/>
            <a:ext cx="2548564" cy="1078736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1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ВЫЕЗДНАЯ ПРОВЕРКА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(10 рабочих дней)</a:t>
            </a:r>
          </a:p>
        </p:txBody>
      </p:sp>
      <p:sp>
        <p:nvSpPr>
          <p:cNvPr id="53" name="AutoShape 12"/>
          <p:cNvSpPr>
            <a:spLocks noChangeArrowheads="1"/>
          </p:cNvSpPr>
          <p:nvPr/>
        </p:nvSpPr>
        <p:spPr bwMode="auto">
          <a:xfrm>
            <a:off x="2574543" y="1352064"/>
            <a:ext cx="5350257" cy="601419"/>
          </a:xfrm>
          <a:prstGeom prst="flowChartAlternateProcess">
            <a:avLst/>
          </a:prstGeom>
          <a:solidFill>
            <a:srgbClr val="FFFF0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000" b="1" dirty="0">
                <a:solidFill>
                  <a:schemeClr val="accent5">
                    <a:lumMod val="75000"/>
                  </a:schemeClr>
                </a:solidFill>
              </a:rPr>
              <a:t>категория среднего риска</a:t>
            </a:r>
          </a:p>
          <a:p>
            <a:pPr algn="ctr">
              <a:defRPr/>
            </a:pPr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категория умеренного риска</a:t>
            </a:r>
          </a:p>
        </p:txBody>
      </p:sp>
      <p:sp>
        <p:nvSpPr>
          <p:cNvPr id="55" name="AutoShape 12"/>
          <p:cNvSpPr>
            <a:spLocks noChangeArrowheads="1"/>
          </p:cNvSpPr>
          <p:nvPr/>
        </p:nvSpPr>
        <p:spPr bwMode="auto">
          <a:xfrm>
            <a:off x="6894786" y="2320266"/>
            <a:ext cx="1030014" cy="1078736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1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ВЫЕЗДНАЯ </a:t>
            </a:r>
            <a:br>
              <a:rPr lang="ru-RU" sz="11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1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(10 рабочих 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дней)</a:t>
            </a:r>
          </a:p>
        </p:txBody>
      </p:sp>
      <p:sp>
        <p:nvSpPr>
          <p:cNvPr id="56" name="AutoShape 12"/>
          <p:cNvSpPr>
            <a:spLocks noChangeArrowheads="1"/>
          </p:cNvSpPr>
          <p:nvPr/>
        </p:nvSpPr>
        <p:spPr bwMode="auto">
          <a:xfrm>
            <a:off x="2582177" y="2328133"/>
            <a:ext cx="2399726" cy="1070869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1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ИНСПЕКЦИОННЫЙ </a:t>
            </a:r>
            <a:br>
              <a:rPr lang="ru-RU" sz="11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1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ВИЗИТ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(1 рабочий день, 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в отношении 1 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объекта контроля)</a:t>
            </a:r>
          </a:p>
        </p:txBody>
      </p:sp>
      <p:sp>
        <p:nvSpPr>
          <p:cNvPr id="64" name="AutoShape 12"/>
          <p:cNvSpPr>
            <a:spLocks noChangeArrowheads="1"/>
          </p:cNvSpPr>
          <p:nvPr/>
        </p:nvSpPr>
        <p:spPr bwMode="auto">
          <a:xfrm>
            <a:off x="4981903" y="2328133"/>
            <a:ext cx="1912883" cy="1070869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1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РЕЙДОВЫЙ ОСМОТР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(1 рабочий день, 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неограниченный круг лиц 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либо действия 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на определенной 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территории)</a:t>
            </a:r>
          </a:p>
        </p:txBody>
      </p:sp>
      <p:pic>
        <p:nvPicPr>
          <p:cNvPr id="6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849" y="1982464"/>
            <a:ext cx="328232" cy="38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136" y="1950074"/>
            <a:ext cx="328232" cy="38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677" y="1982464"/>
            <a:ext cx="328232" cy="38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AutoShape 12"/>
          <p:cNvSpPr>
            <a:spLocks noChangeArrowheads="1"/>
          </p:cNvSpPr>
          <p:nvPr/>
        </p:nvSpPr>
        <p:spPr bwMode="auto">
          <a:xfrm>
            <a:off x="8036924" y="817784"/>
            <a:ext cx="4155075" cy="515009"/>
          </a:xfrm>
          <a:prstGeom prst="flowChartAlternateProcess">
            <a:avLst/>
          </a:prstGeom>
          <a:solidFill>
            <a:srgbClr val="92D05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endParaRPr lang="ru-RU" sz="1400" b="1" dirty="0" smtClean="0">
              <a:solidFill>
                <a:schemeClr val="bg1"/>
              </a:solidFill>
              <a:sym typeface="Symbol" pitchFamily="18" charset="2"/>
            </a:endParaRPr>
          </a:p>
          <a:p>
            <a:pPr algn="ctr">
              <a:defRPr/>
            </a:pPr>
            <a:endParaRPr lang="ru-RU" sz="1200" b="1" dirty="0" smtClean="0">
              <a:solidFill>
                <a:schemeClr val="bg1"/>
              </a:solidFill>
              <a:sym typeface="Symbol" pitchFamily="18" charset="2"/>
            </a:endParaRPr>
          </a:p>
          <a:p>
            <a:pPr algn="ctr">
              <a:defRPr/>
            </a:pPr>
            <a:endParaRPr lang="ru-RU" sz="1200" b="1" dirty="0">
              <a:solidFill>
                <a:schemeClr val="bg1"/>
              </a:solidFill>
              <a:sym typeface="Symbol" pitchFamily="18" charset="2"/>
            </a:endParaRPr>
          </a:p>
          <a:p>
            <a:pPr algn="ctr">
              <a:defRPr/>
            </a:pPr>
            <a:endParaRPr lang="ru-RU" sz="1000" b="1" dirty="0" smtClean="0">
              <a:solidFill>
                <a:schemeClr val="bg1"/>
              </a:solidFill>
              <a:sym typeface="Symbol" pitchFamily="18" charset="2"/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rgbClr val="7030A0"/>
                </a:solidFill>
                <a:sym typeface="Symbol" pitchFamily="18" charset="2"/>
              </a:rPr>
              <a:t>ВНЕПЛАНОВЫЕ </a:t>
            </a:r>
            <a:br>
              <a:rPr lang="ru-RU" sz="1200" b="1" dirty="0" smtClean="0">
                <a:solidFill>
                  <a:srgbClr val="7030A0"/>
                </a:solidFill>
                <a:sym typeface="Symbol" pitchFamily="18" charset="2"/>
              </a:rPr>
            </a:br>
            <a:r>
              <a:rPr lang="ru-RU" sz="1200" b="1" dirty="0" smtClean="0">
                <a:solidFill>
                  <a:srgbClr val="7030A0"/>
                </a:solidFill>
                <a:sym typeface="Symbol" pitchFamily="18" charset="2"/>
              </a:rPr>
              <a:t>КОНТРОЛЬНЫЕ (НАДЗОРНЫЕ) МЕРОПРИЯТИЯ </a:t>
            </a:r>
          </a:p>
          <a:p>
            <a:pPr algn="ctr">
              <a:defRPr/>
            </a:pPr>
            <a:endParaRPr lang="ru-RU" sz="1400" b="1" dirty="0" smtClean="0">
              <a:solidFill>
                <a:schemeClr val="bg1"/>
              </a:solidFill>
              <a:sym typeface="Symbol" pitchFamily="18" charset="2"/>
            </a:endParaRPr>
          </a:p>
          <a:p>
            <a:pPr algn="ctr">
              <a:defRPr/>
            </a:pPr>
            <a:endParaRPr lang="ru-RU" sz="32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76" name="AutoShape 12"/>
          <p:cNvSpPr>
            <a:spLocks noChangeArrowheads="1"/>
          </p:cNvSpPr>
          <p:nvPr/>
        </p:nvSpPr>
        <p:spPr bwMode="auto">
          <a:xfrm>
            <a:off x="8036922" y="3342864"/>
            <a:ext cx="1432103" cy="527558"/>
          </a:xfrm>
          <a:prstGeom prst="flowChartAlternateProcess">
            <a:avLst/>
          </a:prstGeom>
          <a:solidFill>
            <a:srgbClr val="92D05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900" b="1" dirty="0" smtClean="0">
                <a:solidFill>
                  <a:srgbClr val="7030A0"/>
                </a:solidFill>
              </a:rPr>
              <a:t>ВЫЕЗДНАЯ </a:t>
            </a:r>
            <a:br>
              <a:rPr lang="ru-RU" sz="900" b="1" dirty="0" smtClean="0">
                <a:solidFill>
                  <a:srgbClr val="7030A0"/>
                </a:solidFill>
              </a:rPr>
            </a:br>
            <a:r>
              <a:rPr lang="ru-RU" sz="900" b="1" dirty="0" smtClean="0">
                <a:solidFill>
                  <a:srgbClr val="7030A0"/>
                </a:solidFill>
              </a:rPr>
              <a:t>ПРОВЕРКА</a:t>
            </a:r>
          </a:p>
          <a:p>
            <a:pPr algn="ctr">
              <a:defRPr/>
            </a:pPr>
            <a:r>
              <a:rPr lang="ru-RU" sz="900" b="1" dirty="0" smtClean="0">
                <a:solidFill>
                  <a:srgbClr val="7030A0"/>
                </a:solidFill>
                <a:sym typeface="Symbol" pitchFamily="18" charset="2"/>
              </a:rPr>
              <a:t>(10 рабочих дней)</a:t>
            </a:r>
            <a:endParaRPr lang="ru-RU" sz="900" b="1" dirty="0">
              <a:solidFill>
                <a:srgbClr val="7030A0"/>
              </a:solidFill>
              <a:sym typeface="Symbol" pitchFamily="18" charset="2"/>
            </a:endParaRPr>
          </a:p>
        </p:txBody>
      </p:sp>
      <p:sp>
        <p:nvSpPr>
          <p:cNvPr id="77" name="AutoShape 12"/>
          <p:cNvSpPr>
            <a:spLocks noChangeArrowheads="1"/>
          </p:cNvSpPr>
          <p:nvPr/>
        </p:nvSpPr>
        <p:spPr bwMode="auto">
          <a:xfrm>
            <a:off x="9563586" y="1352064"/>
            <a:ext cx="2628414" cy="601419"/>
          </a:xfrm>
          <a:prstGeom prst="flowChartAlternateProcess">
            <a:avLst/>
          </a:prstGeom>
          <a:solidFill>
            <a:srgbClr val="92D05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000" b="1" dirty="0" smtClean="0">
                <a:solidFill>
                  <a:srgbClr val="7030A0"/>
                </a:solidFill>
              </a:rPr>
              <a:t>ДОКУМЕНТАРНАЯ </a:t>
            </a:r>
            <a:br>
              <a:rPr lang="ru-RU" sz="1000" b="1" dirty="0" smtClean="0">
                <a:solidFill>
                  <a:srgbClr val="7030A0"/>
                </a:solidFill>
              </a:rPr>
            </a:br>
            <a:r>
              <a:rPr lang="ru-RU" sz="1000" b="1" dirty="0" smtClean="0">
                <a:solidFill>
                  <a:srgbClr val="7030A0"/>
                </a:solidFill>
              </a:rPr>
              <a:t>ПРОВЕРКА</a:t>
            </a:r>
          </a:p>
          <a:p>
            <a:pPr algn="ctr">
              <a:defRPr/>
            </a:pPr>
            <a:r>
              <a:rPr lang="ru-RU" sz="1000" b="1" dirty="0" smtClean="0">
                <a:solidFill>
                  <a:srgbClr val="7030A0"/>
                </a:solidFill>
                <a:sym typeface="Symbol" pitchFamily="18" charset="2"/>
              </a:rPr>
              <a:t>(10 рабочих дней)</a:t>
            </a:r>
            <a:endParaRPr lang="ru-RU" sz="1000" b="1" dirty="0">
              <a:solidFill>
                <a:srgbClr val="7030A0"/>
              </a:solidFill>
              <a:sym typeface="Symbol" pitchFamily="18" charset="2"/>
            </a:endParaRPr>
          </a:p>
        </p:txBody>
      </p:sp>
      <p:sp>
        <p:nvSpPr>
          <p:cNvPr id="78" name="AutoShape 12"/>
          <p:cNvSpPr>
            <a:spLocks noChangeArrowheads="1"/>
          </p:cNvSpPr>
          <p:nvPr/>
        </p:nvSpPr>
        <p:spPr bwMode="auto">
          <a:xfrm>
            <a:off x="9563586" y="2308195"/>
            <a:ext cx="2628414" cy="2253295"/>
          </a:xfrm>
          <a:prstGeom prst="flowChartAlternateProcess">
            <a:avLst/>
          </a:prstGeom>
          <a:solidFill>
            <a:srgbClr val="92D05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000" b="1" dirty="0">
                <a:solidFill>
                  <a:srgbClr val="7030A0"/>
                </a:solidFill>
              </a:rPr>
              <a:t>Предметом внеплановой </a:t>
            </a:r>
            <a:endParaRPr lang="ru-RU" sz="1000" b="1" dirty="0" smtClean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rgbClr val="7030A0"/>
                </a:solidFill>
              </a:rPr>
              <a:t>Документарной проверки </a:t>
            </a:r>
          </a:p>
          <a:p>
            <a:pPr algn="ctr">
              <a:defRPr/>
            </a:pPr>
            <a:r>
              <a:rPr lang="ru-RU" sz="1000" b="1" dirty="0" smtClean="0">
                <a:solidFill>
                  <a:srgbClr val="7030A0"/>
                </a:solidFill>
              </a:rPr>
              <a:t>являются </a:t>
            </a:r>
            <a:r>
              <a:rPr lang="ru-RU" sz="1000" b="1" dirty="0">
                <a:solidFill>
                  <a:srgbClr val="FF0000"/>
                </a:solidFill>
              </a:rPr>
              <a:t>ИСКЛЮЧИТЕЛЬНО </a:t>
            </a:r>
            <a:r>
              <a:rPr lang="ru-RU" sz="1000" b="1" dirty="0" smtClean="0">
                <a:solidFill>
                  <a:srgbClr val="7030A0"/>
                </a:solidFill>
              </a:rPr>
              <a:t/>
            </a:r>
            <a:br>
              <a:rPr lang="ru-RU" sz="1000" b="1" dirty="0" smtClean="0">
                <a:solidFill>
                  <a:srgbClr val="7030A0"/>
                </a:solidFill>
              </a:rPr>
            </a:br>
            <a:r>
              <a:rPr lang="ru-RU" sz="1000" b="1" dirty="0" smtClean="0">
                <a:solidFill>
                  <a:srgbClr val="7030A0"/>
                </a:solidFill>
              </a:rPr>
              <a:t>сведения</a:t>
            </a:r>
            <a:r>
              <a:rPr lang="ru-RU" sz="1000" b="1" dirty="0">
                <a:solidFill>
                  <a:srgbClr val="7030A0"/>
                </a:solidFill>
              </a:rPr>
              <a:t>, </a:t>
            </a:r>
            <a:r>
              <a:rPr lang="ru-RU" sz="1000" b="1" dirty="0" smtClean="0">
                <a:solidFill>
                  <a:srgbClr val="7030A0"/>
                </a:solidFill>
              </a:rPr>
              <a:t>содержащиеся </a:t>
            </a:r>
            <a:r>
              <a:rPr lang="ru-RU" sz="1000" b="1" dirty="0">
                <a:solidFill>
                  <a:srgbClr val="7030A0"/>
                </a:solidFill>
              </a:rPr>
              <a:t>в документах </a:t>
            </a:r>
            <a:endParaRPr lang="ru-RU" sz="1000" b="1" dirty="0" smtClean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rgbClr val="7030A0"/>
                </a:solidFill>
              </a:rPr>
              <a:t>контролируемых </a:t>
            </a:r>
            <a:r>
              <a:rPr lang="ru-RU" sz="1000" b="1" dirty="0">
                <a:solidFill>
                  <a:srgbClr val="7030A0"/>
                </a:solidFill>
              </a:rPr>
              <a:t>лиц, устанавливающих </a:t>
            </a:r>
            <a:endParaRPr lang="ru-RU" sz="1000" b="1" dirty="0" smtClean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rgbClr val="7030A0"/>
                </a:solidFill>
              </a:rPr>
              <a:t>их организационно-правовую </a:t>
            </a:r>
            <a:r>
              <a:rPr lang="ru-RU" sz="1000" b="1" dirty="0">
                <a:solidFill>
                  <a:srgbClr val="7030A0"/>
                </a:solidFill>
              </a:rPr>
              <a:t>форму, </a:t>
            </a:r>
            <a:r>
              <a:rPr lang="ru-RU" sz="1000" b="1" dirty="0" smtClean="0">
                <a:solidFill>
                  <a:srgbClr val="7030A0"/>
                </a:solidFill>
              </a:rPr>
              <a:t/>
            </a:r>
            <a:br>
              <a:rPr lang="ru-RU" sz="1000" b="1" dirty="0" smtClean="0">
                <a:solidFill>
                  <a:srgbClr val="7030A0"/>
                </a:solidFill>
              </a:rPr>
            </a:br>
            <a:r>
              <a:rPr lang="ru-RU" sz="1000" b="1" dirty="0" smtClean="0">
                <a:solidFill>
                  <a:srgbClr val="7030A0"/>
                </a:solidFill>
              </a:rPr>
              <a:t>права </a:t>
            </a:r>
            <a:r>
              <a:rPr lang="ru-RU" sz="1000" b="1" dirty="0">
                <a:solidFill>
                  <a:srgbClr val="7030A0"/>
                </a:solidFill>
              </a:rPr>
              <a:t>и </a:t>
            </a:r>
            <a:r>
              <a:rPr lang="ru-RU" sz="1000" b="1" dirty="0" smtClean="0">
                <a:solidFill>
                  <a:srgbClr val="7030A0"/>
                </a:solidFill>
              </a:rPr>
              <a:t>обязанности, а </a:t>
            </a:r>
            <a:r>
              <a:rPr lang="ru-RU" sz="1000" b="1" dirty="0">
                <a:solidFill>
                  <a:srgbClr val="7030A0"/>
                </a:solidFill>
              </a:rPr>
              <a:t>также документы, </a:t>
            </a:r>
            <a:endParaRPr lang="ru-RU" sz="1000" b="1" dirty="0" smtClean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rgbClr val="7030A0"/>
                </a:solidFill>
              </a:rPr>
              <a:t>используемые при осуществлении </a:t>
            </a:r>
          </a:p>
          <a:p>
            <a:pPr algn="ctr">
              <a:defRPr/>
            </a:pPr>
            <a:r>
              <a:rPr lang="ru-RU" sz="1000" b="1" dirty="0" smtClean="0">
                <a:solidFill>
                  <a:srgbClr val="7030A0"/>
                </a:solidFill>
              </a:rPr>
              <a:t>их деятельности </a:t>
            </a:r>
            <a:r>
              <a:rPr lang="ru-RU" sz="1000" b="1" dirty="0">
                <a:solidFill>
                  <a:srgbClr val="7030A0"/>
                </a:solidFill>
              </a:rPr>
              <a:t>и связанные </a:t>
            </a:r>
          </a:p>
          <a:p>
            <a:pPr algn="ctr">
              <a:defRPr/>
            </a:pPr>
            <a:r>
              <a:rPr lang="ru-RU" sz="1000" b="1" dirty="0">
                <a:solidFill>
                  <a:srgbClr val="7030A0"/>
                </a:solidFill>
              </a:rPr>
              <a:t>с исполнением ими </a:t>
            </a:r>
            <a:r>
              <a:rPr lang="ru-RU" sz="1000" b="1" dirty="0" smtClean="0">
                <a:solidFill>
                  <a:srgbClr val="7030A0"/>
                </a:solidFill>
              </a:rPr>
              <a:t>требований</a:t>
            </a:r>
            <a:br>
              <a:rPr lang="ru-RU" sz="1000" b="1" dirty="0" smtClean="0">
                <a:solidFill>
                  <a:srgbClr val="7030A0"/>
                </a:solidFill>
              </a:rPr>
            </a:br>
            <a:r>
              <a:rPr lang="ru-RU" sz="1000" b="1" dirty="0" smtClean="0">
                <a:solidFill>
                  <a:srgbClr val="7030A0"/>
                </a:solidFill>
              </a:rPr>
              <a:t> пожарной безопасности</a:t>
            </a:r>
            <a:r>
              <a:rPr lang="ru-RU" sz="1000" b="1" dirty="0">
                <a:solidFill>
                  <a:srgbClr val="7030A0"/>
                </a:solidFill>
              </a:rPr>
              <a:t>, полномочий </a:t>
            </a:r>
            <a:endParaRPr lang="ru-RU" sz="1000" b="1" dirty="0" smtClean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rgbClr val="7030A0"/>
                </a:solidFill>
              </a:rPr>
              <a:t>в области пожарной </a:t>
            </a:r>
            <a:r>
              <a:rPr lang="ru-RU" sz="1000" b="1" dirty="0">
                <a:solidFill>
                  <a:srgbClr val="7030A0"/>
                </a:solidFill>
              </a:rPr>
              <a:t>безопасности, </a:t>
            </a:r>
            <a:endParaRPr lang="ru-RU" sz="1000" b="1" dirty="0" smtClean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rgbClr val="7030A0"/>
                </a:solidFill>
              </a:rPr>
              <a:t>а </a:t>
            </a:r>
            <a:r>
              <a:rPr lang="ru-RU" sz="1000" b="1" dirty="0">
                <a:solidFill>
                  <a:srgbClr val="7030A0"/>
                </a:solidFill>
              </a:rPr>
              <a:t>также </a:t>
            </a:r>
            <a:r>
              <a:rPr lang="ru-RU" sz="1000" b="1" dirty="0" smtClean="0">
                <a:solidFill>
                  <a:srgbClr val="7030A0"/>
                </a:solidFill>
              </a:rPr>
              <a:t>решений органа </a:t>
            </a:r>
          </a:p>
          <a:p>
            <a:pPr algn="ctr">
              <a:defRPr/>
            </a:pPr>
            <a:r>
              <a:rPr lang="ru-RU" sz="1000" b="1" dirty="0" smtClean="0">
                <a:solidFill>
                  <a:srgbClr val="7030A0"/>
                </a:solidFill>
              </a:rPr>
              <a:t>государственного пожарного надзора</a:t>
            </a:r>
            <a:endParaRPr lang="ru-RU" sz="1000" b="1" dirty="0">
              <a:solidFill>
                <a:srgbClr val="7030A0"/>
              </a:solidFill>
            </a:endParaRPr>
          </a:p>
        </p:txBody>
      </p:sp>
      <p:sp>
        <p:nvSpPr>
          <p:cNvPr id="80" name="AutoShape 12"/>
          <p:cNvSpPr>
            <a:spLocks noChangeArrowheads="1"/>
          </p:cNvSpPr>
          <p:nvPr/>
        </p:nvSpPr>
        <p:spPr bwMode="auto">
          <a:xfrm>
            <a:off x="-1" y="5465379"/>
            <a:ext cx="4624552" cy="1392621"/>
          </a:xfrm>
          <a:prstGeom prst="flowChartAlternateProcess">
            <a:avLst/>
          </a:prstGeom>
          <a:solidFill>
            <a:srgbClr val="FFC00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900" b="1" dirty="0">
                <a:solidFill>
                  <a:srgbClr val="002060"/>
                </a:solidFill>
              </a:rPr>
              <a:t>Выбор вида планового контрольного (надзорного) </a:t>
            </a:r>
            <a:r>
              <a:rPr lang="ru-RU" sz="900" b="1" dirty="0" smtClean="0">
                <a:solidFill>
                  <a:srgbClr val="002060"/>
                </a:solidFill>
              </a:rPr>
              <a:t> мероприятия </a:t>
            </a:r>
            <a:r>
              <a:rPr lang="ru-RU" sz="900" b="1" dirty="0">
                <a:solidFill>
                  <a:srgbClr val="002060"/>
                </a:solidFill>
              </a:rPr>
              <a:t>в отношении </a:t>
            </a:r>
            <a:endParaRPr lang="ru-RU" sz="900" b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900" b="1" dirty="0" smtClean="0">
                <a:solidFill>
                  <a:srgbClr val="002060"/>
                </a:solidFill>
              </a:rPr>
              <a:t>объектов </a:t>
            </a:r>
            <a:r>
              <a:rPr lang="ru-RU" sz="900" b="1" dirty="0">
                <a:solidFill>
                  <a:srgbClr val="002060"/>
                </a:solidFill>
              </a:rPr>
              <a:t>защиты, </a:t>
            </a:r>
            <a:r>
              <a:rPr lang="ru-RU" sz="900" b="1" dirty="0" smtClean="0">
                <a:solidFill>
                  <a:srgbClr val="002060"/>
                </a:solidFill>
              </a:rPr>
              <a:t>отнесённых </a:t>
            </a:r>
            <a:r>
              <a:rPr lang="ru-RU" sz="900" b="1" dirty="0">
                <a:solidFill>
                  <a:srgbClr val="002060"/>
                </a:solidFill>
              </a:rPr>
              <a:t>к средней и умеренной категории риска, </a:t>
            </a:r>
            <a:endParaRPr lang="ru-RU" sz="900" b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900" b="1" dirty="0" smtClean="0">
                <a:solidFill>
                  <a:srgbClr val="002060"/>
                </a:solidFill>
              </a:rPr>
              <a:t>осуществляется </a:t>
            </a:r>
            <a:r>
              <a:rPr lang="ru-RU" sz="900" b="1" dirty="0">
                <a:solidFill>
                  <a:srgbClr val="002060"/>
                </a:solidFill>
              </a:rPr>
              <a:t>с учетом </a:t>
            </a:r>
            <a:r>
              <a:rPr lang="ru-RU" sz="900" b="1" dirty="0" smtClean="0">
                <a:solidFill>
                  <a:srgbClr val="002060"/>
                </a:solidFill>
              </a:rPr>
              <a:t>принципа оптимального использовании </a:t>
            </a:r>
          </a:p>
          <a:p>
            <a:pPr algn="ctr">
              <a:defRPr/>
            </a:pPr>
            <a:r>
              <a:rPr lang="ru-RU" sz="900" b="1" dirty="0" smtClean="0">
                <a:solidFill>
                  <a:srgbClr val="002060"/>
                </a:solidFill>
              </a:rPr>
              <a:t>материальных,  финансовых </a:t>
            </a:r>
            <a:r>
              <a:rPr lang="ru-RU" sz="900" b="1" dirty="0">
                <a:solidFill>
                  <a:srgbClr val="002060"/>
                </a:solidFill>
              </a:rPr>
              <a:t>и </a:t>
            </a:r>
            <a:r>
              <a:rPr lang="ru-RU" sz="900" b="1" dirty="0" smtClean="0">
                <a:solidFill>
                  <a:srgbClr val="002060"/>
                </a:solidFill>
              </a:rPr>
              <a:t>кадровых  ресурсов органа </a:t>
            </a:r>
            <a:r>
              <a:rPr lang="ru-RU" sz="900" b="1" dirty="0">
                <a:solidFill>
                  <a:srgbClr val="002060"/>
                </a:solidFill>
              </a:rPr>
              <a:t>государственного </a:t>
            </a:r>
            <a:endParaRPr lang="ru-RU" sz="900" b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900" b="1" dirty="0" smtClean="0">
                <a:solidFill>
                  <a:srgbClr val="002060"/>
                </a:solidFill>
              </a:rPr>
              <a:t>пожарного надзора, необходимых </a:t>
            </a:r>
            <a:r>
              <a:rPr lang="ru-RU" sz="900" b="1" dirty="0">
                <a:solidFill>
                  <a:srgbClr val="002060"/>
                </a:solidFill>
              </a:rPr>
              <a:t>для оценки </a:t>
            </a:r>
            <a:r>
              <a:rPr lang="ru-RU" sz="900" b="1" dirty="0" smtClean="0">
                <a:solidFill>
                  <a:srgbClr val="002060"/>
                </a:solidFill>
              </a:rPr>
              <a:t>противопожарного состояния </a:t>
            </a:r>
          </a:p>
          <a:p>
            <a:pPr algn="ctr">
              <a:defRPr/>
            </a:pPr>
            <a:r>
              <a:rPr lang="ru-RU" sz="900" b="1" dirty="0" smtClean="0">
                <a:solidFill>
                  <a:srgbClr val="002060"/>
                </a:solidFill>
              </a:rPr>
              <a:t>конкретного </a:t>
            </a:r>
            <a:r>
              <a:rPr lang="ru-RU" sz="900" b="1" dirty="0">
                <a:solidFill>
                  <a:srgbClr val="002060"/>
                </a:solidFill>
              </a:rPr>
              <a:t>объекта </a:t>
            </a:r>
            <a:r>
              <a:rPr lang="ru-RU" sz="900" b="1" dirty="0" smtClean="0">
                <a:solidFill>
                  <a:srgbClr val="002060"/>
                </a:solidFill>
              </a:rPr>
              <a:t>защиты в </a:t>
            </a:r>
            <a:r>
              <a:rPr lang="ru-RU" sz="900" b="1" dirty="0">
                <a:solidFill>
                  <a:srgbClr val="002060"/>
                </a:solidFill>
              </a:rPr>
              <a:t>рамках имеющихся сведений о лицах, </a:t>
            </a:r>
            <a:r>
              <a:rPr lang="ru-RU" sz="900" b="1" dirty="0" smtClean="0">
                <a:solidFill>
                  <a:srgbClr val="002060"/>
                </a:solidFill>
              </a:rPr>
              <a:t>о</a:t>
            </a:r>
          </a:p>
          <a:p>
            <a:pPr algn="ctr">
              <a:defRPr/>
            </a:pPr>
            <a:r>
              <a:rPr lang="ru-RU" sz="900" b="1" dirty="0" smtClean="0">
                <a:solidFill>
                  <a:srgbClr val="002060"/>
                </a:solidFill>
              </a:rPr>
              <a:t>осуществляющих владение</a:t>
            </a:r>
            <a:r>
              <a:rPr lang="ru-RU" sz="900" b="1" dirty="0">
                <a:solidFill>
                  <a:srgbClr val="002060"/>
                </a:solidFill>
              </a:rPr>
              <a:t>, </a:t>
            </a:r>
            <a:r>
              <a:rPr lang="ru-RU" sz="900" b="1" dirty="0" smtClean="0">
                <a:solidFill>
                  <a:srgbClr val="002060"/>
                </a:solidFill>
              </a:rPr>
              <a:t> пользование </a:t>
            </a:r>
            <a:r>
              <a:rPr lang="ru-RU" sz="900" b="1" dirty="0">
                <a:solidFill>
                  <a:srgbClr val="002060"/>
                </a:solidFill>
              </a:rPr>
              <a:t>и </a:t>
            </a:r>
            <a:r>
              <a:rPr lang="ru-RU" sz="900" b="1" dirty="0" smtClean="0">
                <a:solidFill>
                  <a:srgbClr val="002060"/>
                </a:solidFill>
              </a:rPr>
              <a:t>управление  </a:t>
            </a:r>
            <a:r>
              <a:rPr lang="ru-RU" sz="900" b="1" dirty="0">
                <a:solidFill>
                  <a:srgbClr val="002060"/>
                </a:solidFill>
              </a:rPr>
              <a:t>объектом защиты.</a:t>
            </a:r>
          </a:p>
        </p:txBody>
      </p:sp>
      <p:sp>
        <p:nvSpPr>
          <p:cNvPr id="81" name="AutoShape 12"/>
          <p:cNvSpPr>
            <a:spLocks noChangeArrowheads="1"/>
          </p:cNvSpPr>
          <p:nvPr/>
        </p:nvSpPr>
        <p:spPr bwMode="auto">
          <a:xfrm>
            <a:off x="4624551" y="5465379"/>
            <a:ext cx="3412373" cy="1392620"/>
          </a:xfrm>
          <a:prstGeom prst="flowChartAlternateProcess">
            <a:avLst/>
          </a:prstGeom>
          <a:solidFill>
            <a:srgbClr val="FFC00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000" b="1" dirty="0">
                <a:solidFill>
                  <a:srgbClr val="002060"/>
                </a:solidFill>
              </a:rPr>
              <a:t>Индикатором выбора инспекционного визита </a:t>
            </a:r>
            <a:endParaRPr lang="ru-RU" sz="1000" b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rgbClr val="002060"/>
                </a:solidFill>
              </a:rPr>
              <a:t>либо </a:t>
            </a:r>
            <a:r>
              <a:rPr lang="ru-RU" sz="1000" b="1" dirty="0">
                <a:solidFill>
                  <a:srgbClr val="002060"/>
                </a:solidFill>
              </a:rPr>
              <a:t>рейдового осмотра в качестве </a:t>
            </a:r>
            <a:endParaRPr lang="ru-RU" sz="1000" b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rgbClr val="002060"/>
                </a:solidFill>
              </a:rPr>
              <a:t>вида контрольного </a:t>
            </a:r>
            <a:r>
              <a:rPr lang="ru-RU" sz="1000" b="1" dirty="0">
                <a:solidFill>
                  <a:srgbClr val="002060"/>
                </a:solidFill>
              </a:rPr>
              <a:t>(надзорного) </a:t>
            </a:r>
            <a:r>
              <a:rPr lang="ru-RU" sz="1000" b="1" dirty="0" smtClean="0">
                <a:solidFill>
                  <a:srgbClr val="002060"/>
                </a:solidFill>
              </a:rPr>
              <a:t>мероприятия</a:t>
            </a:r>
          </a:p>
          <a:p>
            <a:pPr algn="ctr">
              <a:defRPr/>
            </a:pPr>
            <a:r>
              <a:rPr lang="ru-RU" sz="1000" b="1" dirty="0" smtClean="0">
                <a:solidFill>
                  <a:srgbClr val="002060"/>
                </a:solidFill>
              </a:rPr>
              <a:t> </a:t>
            </a:r>
            <a:r>
              <a:rPr lang="ru-RU" sz="1000" b="1" dirty="0">
                <a:solidFill>
                  <a:srgbClr val="002060"/>
                </a:solidFill>
              </a:rPr>
              <a:t>является отсутствие при последнем </a:t>
            </a:r>
            <a:endParaRPr lang="ru-RU" sz="1000" b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rgbClr val="002060"/>
                </a:solidFill>
              </a:rPr>
              <a:t>выездном контрольном </a:t>
            </a:r>
            <a:r>
              <a:rPr lang="ru-RU" sz="1000" b="1" dirty="0">
                <a:solidFill>
                  <a:srgbClr val="002060"/>
                </a:solidFill>
              </a:rPr>
              <a:t>(надзорном) </a:t>
            </a:r>
            <a:endParaRPr lang="ru-RU" sz="1000" b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rgbClr val="002060"/>
                </a:solidFill>
              </a:rPr>
              <a:t>мероприятии </a:t>
            </a:r>
            <a:r>
              <a:rPr lang="ru-RU" sz="1000" b="1" dirty="0">
                <a:solidFill>
                  <a:srgbClr val="002060"/>
                </a:solidFill>
              </a:rPr>
              <a:t>нарушений </a:t>
            </a:r>
            <a:endParaRPr lang="ru-RU" sz="1000" b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rgbClr val="002060"/>
                </a:solidFill>
              </a:rPr>
              <a:t>требований </a:t>
            </a:r>
            <a:r>
              <a:rPr lang="ru-RU" sz="1000" b="1" dirty="0">
                <a:solidFill>
                  <a:srgbClr val="002060"/>
                </a:solidFill>
              </a:rPr>
              <a:t>пожарной </a:t>
            </a:r>
            <a:r>
              <a:rPr lang="ru-RU" sz="1000" b="1" dirty="0" smtClean="0">
                <a:solidFill>
                  <a:srgbClr val="002060"/>
                </a:solidFill>
              </a:rPr>
              <a:t>безопасности</a:t>
            </a:r>
            <a:endParaRPr lang="ru-RU" sz="1000" b="1" dirty="0">
              <a:solidFill>
                <a:srgbClr val="002060"/>
              </a:solidFill>
            </a:endParaRPr>
          </a:p>
        </p:txBody>
      </p:sp>
      <p:pic>
        <p:nvPicPr>
          <p:cNvPr id="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146" y="1988893"/>
            <a:ext cx="328232" cy="38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" name="AutoShape 12"/>
          <p:cNvSpPr>
            <a:spLocks noChangeArrowheads="1"/>
          </p:cNvSpPr>
          <p:nvPr/>
        </p:nvSpPr>
        <p:spPr bwMode="auto">
          <a:xfrm>
            <a:off x="8037717" y="5465379"/>
            <a:ext cx="4230201" cy="1392620"/>
          </a:xfrm>
          <a:prstGeom prst="flowChartAlternateProcess">
            <a:avLst/>
          </a:prstGeom>
          <a:solidFill>
            <a:srgbClr val="FFC00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050" b="1" dirty="0">
                <a:solidFill>
                  <a:srgbClr val="FF0000"/>
                </a:solidFill>
              </a:rPr>
              <a:t>Федеральный государственный пожарный надзор </a:t>
            </a:r>
            <a:endParaRPr lang="ru-RU" sz="1050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1050" b="1" dirty="0" smtClean="0">
                <a:solidFill>
                  <a:srgbClr val="FF0000"/>
                </a:solidFill>
              </a:rPr>
              <a:t>в </a:t>
            </a:r>
            <a:r>
              <a:rPr lang="ru-RU" sz="1050" b="1" dirty="0">
                <a:solidFill>
                  <a:srgbClr val="FF0000"/>
                </a:solidFill>
              </a:rPr>
              <a:t>отношении линейных объектов, территорий и </a:t>
            </a:r>
            <a:r>
              <a:rPr lang="ru-RU" sz="1050" b="1" dirty="0" smtClean="0">
                <a:solidFill>
                  <a:srgbClr val="FF0000"/>
                </a:solidFill>
              </a:rPr>
              <a:t>земельных</a:t>
            </a:r>
          </a:p>
          <a:p>
            <a:pPr algn="ctr">
              <a:defRPr/>
            </a:pPr>
            <a:r>
              <a:rPr lang="ru-RU" sz="1050" b="1" dirty="0" smtClean="0">
                <a:solidFill>
                  <a:srgbClr val="FF0000"/>
                </a:solidFill>
              </a:rPr>
              <a:t> участков, не </a:t>
            </a:r>
            <a:r>
              <a:rPr lang="ru-RU" sz="1050" b="1" dirty="0">
                <a:solidFill>
                  <a:srgbClr val="FF0000"/>
                </a:solidFill>
              </a:rPr>
              <a:t>являющихся соответствующими земельными </a:t>
            </a:r>
            <a:endParaRPr lang="ru-RU" sz="1050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1050" b="1" dirty="0" smtClean="0">
                <a:solidFill>
                  <a:srgbClr val="FF0000"/>
                </a:solidFill>
              </a:rPr>
              <a:t>участками объектов защиты, многоквартирных </a:t>
            </a:r>
            <a:r>
              <a:rPr lang="ru-RU" sz="1050" b="1" dirty="0">
                <a:solidFill>
                  <a:srgbClr val="FF0000"/>
                </a:solidFill>
              </a:rPr>
              <a:t>жилых домов </a:t>
            </a:r>
            <a:endParaRPr lang="ru-RU" sz="1050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1050" b="1" dirty="0" smtClean="0">
                <a:solidFill>
                  <a:srgbClr val="FF0000"/>
                </a:solidFill>
              </a:rPr>
              <a:t>высотой до </a:t>
            </a:r>
            <a:r>
              <a:rPr lang="ru-RU" sz="1050" b="1" dirty="0">
                <a:solidFill>
                  <a:srgbClr val="FF0000"/>
                </a:solidFill>
              </a:rPr>
              <a:t>28 </a:t>
            </a:r>
            <a:r>
              <a:rPr lang="ru-RU" sz="1050" b="1" dirty="0" smtClean="0">
                <a:solidFill>
                  <a:srgbClr val="FF0000"/>
                </a:solidFill>
              </a:rPr>
              <a:t>метров осуществляется в </a:t>
            </a:r>
            <a:r>
              <a:rPr lang="ru-RU" sz="1050" b="1" dirty="0">
                <a:solidFill>
                  <a:srgbClr val="FF0000"/>
                </a:solidFill>
              </a:rPr>
              <a:t>форме плановых </a:t>
            </a:r>
            <a:endParaRPr lang="ru-RU" sz="1050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1050" b="1" dirty="0" smtClean="0">
                <a:solidFill>
                  <a:srgbClr val="FF0000"/>
                </a:solidFill>
              </a:rPr>
              <a:t>рейдовых осмотров, </a:t>
            </a:r>
            <a:r>
              <a:rPr lang="ru-RU" sz="1050" b="1" dirty="0">
                <a:solidFill>
                  <a:srgbClr val="FF0000"/>
                </a:solidFill>
              </a:rPr>
              <a:t>проводимых </a:t>
            </a:r>
            <a:br>
              <a:rPr lang="ru-RU" sz="1050" b="1" dirty="0">
                <a:solidFill>
                  <a:srgbClr val="FF0000"/>
                </a:solidFill>
              </a:rPr>
            </a:br>
            <a:r>
              <a:rPr lang="ru-RU" sz="1050" b="1" dirty="0">
                <a:solidFill>
                  <a:srgbClr val="FF0000"/>
                </a:solidFill>
              </a:rPr>
              <a:t>не чаще чем один раз в 5 лет.</a:t>
            </a:r>
          </a:p>
        </p:txBody>
      </p:sp>
      <p:sp>
        <p:nvSpPr>
          <p:cNvPr id="86" name="AutoShape 12"/>
          <p:cNvSpPr>
            <a:spLocks noChangeArrowheads="1"/>
          </p:cNvSpPr>
          <p:nvPr/>
        </p:nvSpPr>
        <p:spPr bwMode="auto">
          <a:xfrm>
            <a:off x="2615720" y="3792744"/>
            <a:ext cx="2392676" cy="1367835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r>
              <a:rPr lang="ru-RU" sz="1000" dirty="0"/>
              <a:t>осмотр (за исключением </a:t>
            </a:r>
            <a:endParaRPr lang="ru-RU" sz="1000" dirty="0" smtClean="0"/>
          </a:p>
          <a:p>
            <a:r>
              <a:rPr lang="ru-RU" sz="1000" dirty="0" smtClean="0"/>
              <a:t>жилых </a:t>
            </a:r>
            <a:r>
              <a:rPr lang="ru-RU" sz="1000" dirty="0"/>
              <a:t>помещений в жилых домах</a:t>
            </a:r>
            <a:r>
              <a:rPr lang="ru-RU" sz="1000" dirty="0" smtClean="0"/>
              <a:t>);</a:t>
            </a:r>
            <a:endParaRPr lang="ru-RU" sz="1000" dirty="0"/>
          </a:p>
          <a:p>
            <a:r>
              <a:rPr lang="ru-RU" sz="1000" dirty="0"/>
              <a:t>о</a:t>
            </a:r>
            <a:r>
              <a:rPr lang="ru-RU" sz="1000" dirty="0" smtClean="0"/>
              <a:t>прос;</a:t>
            </a:r>
            <a:endParaRPr lang="ru-RU" sz="1000" dirty="0"/>
          </a:p>
          <a:p>
            <a:r>
              <a:rPr lang="ru-RU" sz="1000" dirty="0"/>
              <a:t>получение письменных </a:t>
            </a:r>
            <a:r>
              <a:rPr lang="ru-RU" sz="1000" dirty="0" smtClean="0"/>
              <a:t>объяснений;</a:t>
            </a:r>
            <a:endParaRPr lang="ru-RU" sz="1000" dirty="0"/>
          </a:p>
          <a:p>
            <a:r>
              <a:rPr lang="ru-RU" sz="1000" dirty="0"/>
              <a:t>инструментальное </a:t>
            </a:r>
            <a:r>
              <a:rPr lang="ru-RU" sz="1000" dirty="0" smtClean="0"/>
              <a:t>обследование;</a:t>
            </a:r>
            <a:endParaRPr lang="ru-RU" sz="1000" dirty="0"/>
          </a:p>
          <a:p>
            <a:r>
              <a:rPr lang="ru-RU" sz="1000" dirty="0"/>
              <a:t>истребование </a:t>
            </a:r>
            <a:r>
              <a:rPr lang="ru-RU" sz="1000" dirty="0" smtClean="0"/>
              <a:t>документов.</a:t>
            </a:r>
            <a:endParaRPr lang="ru-RU" sz="1000" dirty="0"/>
          </a:p>
        </p:txBody>
      </p:sp>
      <p:sp>
        <p:nvSpPr>
          <p:cNvPr id="87" name="AutoShape 12"/>
          <p:cNvSpPr>
            <a:spLocks noChangeArrowheads="1"/>
          </p:cNvSpPr>
          <p:nvPr/>
        </p:nvSpPr>
        <p:spPr bwMode="auto">
          <a:xfrm>
            <a:off x="5112161" y="3793184"/>
            <a:ext cx="2812640" cy="1367395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r>
              <a:rPr lang="ru-RU" sz="1000" dirty="0"/>
              <a:t>осмотр (за исключением </a:t>
            </a:r>
            <a:endParaRPr lang="ru-RU" sz="1000" dirty="0" smtClean="0"/>
          </a:p>
          <a:p>
            <a:r>
              <a:rPr lang="ru-RU" sz="1000" dirty="0" smtClean="0"/>
              <a:t>жилых помещений в </a:t>
            </a:r>
            <a:r>
              <a:rPr lang="ru-RU" sz="1000" dirty="0"/>
              <a:t>жилых </a:t>
            </a:r>
            <a:r>
              <a:rPr lang="ru-RU" sz="1000" dirty="0" smtClean="0"/>
              <a:t>домах);</a:t>
            </a:r>
            <a:endParaRPr lang="ru-RU" sz="1000" dirty="0"/>
          </a:p>
          <a:p>
            <a:r>
              <a:rPr lang="ru-RU" sz="1000" dirty="0" smtClean="0"/>
              <a:t>опрос;</a:t>
            </a:r>
            <a:endParaRPr lang="ru-RU" sz="1000" dirty="0"/>
          </a:p>
          <a:p>
            <a:r>
              <a:rPr lang="ru-RU" sz="1000" dirty="0"/>
              <a:t>получение письменных </a:t>
            </a:r>
            <a:r>
              <a:rPr lang="ru-RU" sz="1000" dirty="0" smtClean="0"/>
              <a:t>объяснений;</a:t>
            </a:r>
          </a:p>
          <a:p>
            <a:r>
              <a:rPr lang="ru-RU" sz="1000" dirty="0" smtClean="0"/>
              <a:t>истребование документов;</a:t>
            </a:r>
            <a:endParaRPr lang="ru-RU" sz="1000" dirty="0"/>
          </a:p>
          <a:p>
            <a:r>
              <a:rPr lang="ru-RU" sz="1000" dirty="0"/>
              <a:t>отбор проб (</a:t>
            </a:r>
            <a:r>
              <a:rPr lang="ru-RU" sz="1000" dirty="0" smtClean="0"/>
              <a:t>образцов);</a:t>
            </a:r>
          </a:p>
          <a:p>
            <a:r>
              <a:rPr lang="ru-RU" sz="1000" dirty="0" smtClean="0"/>
              <a:t>инструментальное обследование;</a:t>
            </a:r>
          </a:p>
          <a:p>
            <a:r>
              <a:rPr lang="ru-RU" sz="1000" dirty="0" smtClean="0"/>
              <a:t>экспертиза.</a:t>
            </a:r>
            <a:endParaRPr lang="ru-RU" sz="1000" dirty="0"/>
          </a:p>
        </p:txBody>
      </p:sp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63" y="3391389"/>
            <a:ext cx="328232" cy="38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188" y="3391064"/>
            <a:ext cx="328232" cy="38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AutoShape 12"/>
          <p:cNvSpPr>
            <a:spLocks noChangeArrowheads="1"/>
          </p:cNvSpPr>
          <p:nvPr/>
        </p:nvSpPr>
        <p:spPr bwMode="auto">
          <a:xfrm>
            <a:off x="48008" y="3777184"/>
            <a:ext cx="2548565" cy="1367395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r>
              <a:rPr lang="ru-RU" sz="1000" dirty="0"/>
              <a:t>осмотр (за исключением </a:t>
            </a:r>
            <a:endParaRPr lang="ru-RU" sz="1000" dirty="0" smtClean="0"/>
          </a:p>
          <a:p>
            <a:r>
              <a:rPr lang="ru-RU" sz="1000" dirty="0" smtClean="0"/>
              <a:t>жилых помещений в </a:t>
            </a:r>
            <a:r>
              <a:rPr lang="ru-RU" sz="1000" dirty="0"/>
              <a:t>жилых домах</a:t>
            </a:r>
            <a:r>
              <a:rPr lang="ru-RU" sz="1000" dirty="0" smtClean="0"/>
              <a:t>);</a:t>
            </a:r>
            <a:endParaRPr lang="ru-RU" sz="1000" dirty="0"/>
          </a:p>
          <a:p>
            <a:r>
              <a:rPr lang="ru-RU" sz="1000" dirty="0" smtClean="0"/>
              <a:t>опрос;</a:t>
            </a:r>
            <a:endParaRPr lang="ru-RU" sz="1000" dirty="0"/>
          </a:p>
          <a:p>
            <a:r>
              <a:rPr lang="ru-RU" sz="1000" dirty="0"/>
              <a:t>получение письменных </a:t>
            </a:r>
            <a:r>
              <a:rPr lang="ru-RU" sz="1000" dirty="0" smtClean="0"/>
              <a:t>объяснений;</a:t>
            </a:r>
          </a:p>
          <a:p>
            <a:r>
              <a:rPr lang="ru-RU" sz="1000" dirty="0" smtClean="0"/>
              <a:t>истребование документов;</a:t>
            </a:r>
            <a:endParaRPr lang="ru-RU" sz="1000" dirty="0"/>
          </a:p>
          <a:p>
            <a:r>
              <a:rPr lang="ru-RU" sz="1000" dirty="0"/>
              <a:t>отбор проб (</a:t>
            </a:r>
            <a:r>
              <a:rPr lang="ru-RU" sz="1000" dirty="0" smtClean="0"/>
              <a:t>образцов);</a:t>
            </a:r>
          </a:p>
          <a:p>
            <a:r>
              <a:rPr lang="ru-RU" sz="1000" dirty="0" smtClean="0"/>
              <a:t>инструментальное обследование;</a:t>
            </a:r>
          </a:p>
          <a:p>
            <a:r>
              <a:rPr lang="ru-RU" sz="1000" dirty="0" smtClean="0"/>
              <a:t>экспертиза.</a:t>
            </a:r>
            <a:endParaRPr lang="ru-RU" sz="1000" dirty="0"/>
          </a:p>
        </p:txBody>
      </p:sp>
      <p:sp>
        <p:nvSpPr>
          <p:cNvPr id="5" name="Правая фигурная скобка 4"/>
          <p:cNvSpPr/>
          <p:nvPr/>
        </p:nvSpPr>
        <p:spPr>
          <a:xfrm rot="5400000">
            <a:off x="6487197" y="2625270"/>
            <a:ext cx="168284" cy="1875592"/>
          </a:xfrm>
          <a:prstGeom prst="rightBrace">
            <a:avLst/>
          </a:prstGeom>
          <a:noFill/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AutoShape 12"/>
          <p:cNvSpPr>
            <a:spLocks noChangeArrowheads="1"/>
          </p:cNvSpPr>
          <p:nvPr/>
        </p:nvSpPr>
        <p:spPr bwMode="auto">
          <a:xfrm>
            <a:off x="9700634" y="4877849"/>
            <a:ext cx="2491365" cy="592550"/>
          </a:xfrm>
          <a:prstGeom prst="flowChartAlternateProcess">
            <a:avLst/>
          </a:prstGeom>
          <a:solidFill>
            <a:srgbClr val="92D05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endParaRPr lang="ru-RU" sz="1000" b="1" dirty="0" smtClean="0">
              <a:solidFill>
                <a:srgbClr val="7030A0"/>
              </a:solidFill>
            </a:endParaRPr>
          </a:p>
          <a:p>
            <a:pPr>
              <a:defRPr/>
            </a:pPr>
            <a:r>
              <a:rPr lang="ru-RU" sz="1000" b="1" dirty="0" smtClean="0">
                <a:solidFill>
                  <a:srgbClr val="7030A0"/>
                </a:solidFill>
              </a:rPr>
              <a:t>получение письменных объяснений;</a:t>
            </a:r>
          </a:p>
          <a:p>
            <a:pPr>
              <a:defRPr/>
            </a:pPr>
            <a:r>
              <a:rPr lang="ru-RU" sz="1000" b="1" dirty="0" smtClean="0">
                <a:solidFill>
                  <a:srgbClr val="7030A0"/>
                </a:solidFill>
              </a:rPr>
              <a:t>истребование документов;</a:t>
            </a:r>
          </a:p>
          <a:p>
            <a:pPr>
              <a:defRPr/>
            </a:pPr>
            <a:r>
              <a:rPr lang="ru-RU" sz="1000" b="1" dirty="0" smtClean="0">
                <a:solidFill>
                  <a:srgbClr val="7030A0"/>
                </a:solidFill>
              </a:rPr>
              <a:t>экспертиза.</a:t>
            </a:r>
          </a:p>
          <a:p>
            <a:pPr algn="ctr">
              <a:defRPr/>
            </a:pPr>
            <a:endParaRPr lang="ru-RU" sz="1000" b="1" dirty="0">
              <a:solidFill>
                <a:srgbClr val="7030A0"/>
              </a:solidFill>
            </a:endParaRPr>
          </a:p>
        </p:txBody>
      </p:sp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677" y="4567919"/>
            <a:ext cx="328232" cy="38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AutoShape 12"/>
          <p:cNvSpPr>
            <a:spLocks noChangeArrowheads="1"/>
          </p:cNvSpPr>
          <p:nvPr/>
        </p:nvSpPr>
        <p:spPr bwMode="auto">
          <a:xfrm>
            <a:off x="8037717" y="1352064"/>
            <a:ext cx="1432105" cy="956131"/>
          </a:xfrm>
          <a:prstGeom prst="flowChartAlternateProcess">
            <a:avLst/>
          </a:prstGeom>
          <a:solidFill>
            <a:srgbClr val="92D05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900" b="1" dirty="0" smtClean="0">
                <a:solidFill>
                  <a:srgbClr val="7030A0"/>
                </a:solidFill>
              </a:rPr>
              <a:t>ИНСПЕКЦИОННЫЙ</a:t>
            </a:r>
          </a:p>
          <a:p>
            <a:pPr algn="ctr">
              <a:defRPr/>
            </a:pPr>
            <a:r>
              <a:rPr lang="ru-RU" sz="900" b="1" dirty="0" smtClean="0">
                <a:solidFill>
                  <a:srgbClr val="7030A0"/>
                </a:solidFill>
              </a:rPr>
              <a:t>ВИЗИТ</a:t>
            </a:r>
          </a:p>
          <a:p>
            <a:pPr algn="ctr">
              <a:defRPr/>
            </a:pPr>
            <a:r>
              <a:rPr lang="ru-RU" sz="900" b="1" dirty="0" smtClean="0">
                <a:solidFill>
                  <a:srgbClr val="7030A0"/>
                </a:solidFill>
                <a:sym typeface="Symbol" pitchFamily="18" charset="2"/>
              </a:rPr>
              <a:t>(1 рабочий день, </a:t>
            </a:r>
          </a:p>
          <a:p>
            <a:pPr algn="ctr">
              <a:defRPr/>
            </a:pPr>
            <a:r>
              <a:rPr lang="ru-RU" sz="900" b="1" dirty="0" smtClean="0">
                <a:solidFill>
                  <a:srgbClr val="7030A0"/>
                </a:solidFill>
                <a:sym typeface="Symbol" pitchFamily="18" charset="2"/>
              </a:rPr>
              <a:t>в отношении </a:t>
            </a:r>
          </a:p>
          <a:p>
            <a:pPr algn="ctr">
              <a:defRPr/>
            </a:pPr>
            <a:r>
              <a:rPr lang="ru-RU" sz="900" b="1" dirty="0" smtClean="0">
                <a:solidFill>
                  <a:srgbClr val="7030A0"/>
                </a:solidFill>
                <a:sym typeface="Symbol" pitchFamily="18" charset="2"/>
              </a:rPr>
              <a:t>1 объекта </a:t>
            </a:r>
          </a:p>
          <a:p>
            <a:pPr algn="ctr">
              <a:defRPr/>
            </a:pPr>
            <a:r>
              <a:rPr lang="ru-RU" sz="900" b="1" dirty="0" smtClean="0">
                <a:solidFill>
                  <a:srgbClr val="7030A0"/>
                </a:solidFill>
                <a:sym typeface="Symbol" pitchFamily="18" charset="2"/>
              </a:rPr>
              <a:t>контроля)</a:t>
            </a:r>
            <a:endParaRPr lang="ru-RU" sz="900" b="1" dirty="0">
              <a:solidFill>
                <a:srgbClr val="7030A0"/>
              </a:solidFill>
              <a:sym typeface="Symbol" pitchFamily="18" charset="2"/>
            </a:endParaRPr>
          </a:p>
        </p:txBody>
      </p:sp>
      <p:sp>
        <p:nvSpPr>
          <p:cNvPr id="46" name="AutoShape 12"/>
          <p:cNvSpPr>
            <a:spLocks noChangeArrowheads="1"/>
          </p:cNvSpPr>
          <p:nvPr/>
        </p:nvSpPr>
        <p:spPr bwMode="auto">
          <a:xfrm>
            <a:off x="8036923" y="2320266"/>
            <a:ext cx="1432103" cy="1022480"/>
          </a:xfrm>
          <a:prstGeom prst="flowChartAlternateProcess">
            <a:avLst/>
          </a:prstGeom>
          <a:solidFill>
            <a:srgbClr val="92D05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900" b="1" dirty="0" smtClean="0">
                <a:solidFill>
                  <a:srgbClr val="7030A0"/>
                </a:solidFill>
              </a:rPr>
              <a:t>РЕЙДОВЫЙ ОСМОТР</a:t>
            </a:r>
            <a:endParaRPr lang="ru-RU" sz="900" b="1" dirty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ru-RU" sz="900" b="1" dirty="0">
                <a:solidFill>
                  <a:srgbClr val="7030A0"/>
                </a:solidFill>
              </a:rPr>
              <a:t>(1 рабочий день, </a:t>
            </a:r>
          </a:p>
          <a:p>
            <a:pPr algn="ctr">
              <a:defRPr/>
            </a:pPr>
            <a:r>
              <a:rPr lang="ru-RU" sz="900" b="1" dirty="0" smtClean="0">
                <a:solidFill>
                  <a:srgbClr val="7030A0"/>
                </a:solidFill>
              </a:rPr>
              <a:t>Неограниченный</a:t>
            </a:r>
          </a:p>
          <a:p>
            <a:pPr algn="ctr">
              <a:defRPr/>
            </a:pPr>
            <a:r>
              <a:rPr lang="ru-RU" sz="900" b="1" dirty="0" smtClean="0">
                <a:solidFill>
                  <a:srgbClr val="7030A0"/>
                </a:solidFill>
              </a:rPr>
              <a:t> </a:t>
            </a:r>
            <a:r>
              <a:rPr lang="ru-RU" sz="900" b="1" dirty="0">
                <a:solidFill>
                  <a:srgbClr val="7030A0"/>
                </a:solidFill>
              </a:rPr>
              <a:t>круг </a:t>
            </a:r>
            <a:r>
              <a:rPr lang="ru-RU" sz="900" b="1" dirty="0" smtClean="0">
                <a:solidFill>
                  <a:srgbClr val="7030A0"/>
                </a:solidFill>
              </a:rPr>
              <a:t>лиц либо </a:t>
            </a:r>
            <a:endParaRPr lang="ru-RU" sz="900" b="1" dirty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ru-RU" sz="900" b="1" dirty="0" smtClean="0">
                <a:solidFill>
                  <a:srgbClr val="7030A0"/>
                </a:solidFill>
              </a:rPr>
              <a:t>действия  </a:t>
            </a:r>
          </a:p>
          <a:p>
            <a:pPr algn="ctr">
              <a:defRPr/>
            </a:pPr>
            <a:r>
              <a:rPr lang="ru-RU" sz="900" b="1" dirty="0" smtClean="0">
                <a:solidFill>
                  <a:srgbClr val="7030A0"/>
                </a:solidFill>
              </a:rPr>
              <a:t>на </a:t>
            </a:r>
            <a:r>
              <a:rPr lang="ru-RU" sz="900" b="1" dirty="0">
                <a:solidFill>
                  <a:srgbClr val="7030A0"/>
                </a:solidFill>
              </a:rPr>
              <a:t>определенной </a:t>
            </a:r>
          </a:p>
          <a:p>
            <a:pPr algn="ctr">
              <a:defRPr/>
            </a:pPr>
            <a:r>
              <a:rPr lang="ru-RU" sz="900" b="1" dirty="0">
                <a:solidFill>
                  <a:srgbClr val="7030A0"/>
                </a:solidFill>
              </a:rPr>
              <a:t>территории)</a:t>
            </a:r>
          </a:p>
        </p:txBody>
      </p:sp>
      <p:sp>
        <p:nvSpPr>
          <p:cNvPr id="49" name="AutoShape 12"/>
          <p:cNvSpPr>
            <a:spLocks noChangeArrowheads="1"/>
          </p:cNvSpPr>
          <p:nvPr/>
        </p:nvSpPr>
        <p:spPr bwMode="auto">
          <a:xfrm>
            <a:off x="7924801" y="4251302"/>
            <a:ext cx="1662917" cy="1214077"/>
          </a:xfrm>
          <a:prstGeom prst="flowChartAlternateProcess">
            <a:avLst/>
          </a:prstGeom>
          <a:solidFill>
            <a:srgbClr val="92D05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endParaRPr lang="ru-RU" sz="1000" b="1" dirty="0" smtClean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ru-RU" sz="900" b="1" dirty="0" smtClean="0">
                <a:solidFill>
                  <a:srgbClr val="7030A0"/>
                </a:solidFill>
              </a:rPr>
              <a:t>перечень совершаемых</a:t>
            </a:r>
          </a:p>
          <a:p>
            <a:pPr algn="ctr">
              <a:defRPr/>
            </a:pPr>
            <a:r>
              <a:rPr lang="ru-RU" sz="900" b="1" dirty="0" smtClean="0">
                <a:solidFill>
                  <a:srgbClr val="7030A0"/>
                </a:solidFill>
              </a:rPr>
              <a:t>контрольных (надзорных) </a:t>
            </a:r>
          </a:p>
          <a:p>
            <a:pPr algn="ctr">
              <a:defRPr/>
            </a:pPr>
            <a:r>
              <a:rPr lang="ru-RU" sz="900" b="1" dirty="0">
                <a:solidFill>
                  <a:srgbClr val="7030A0"/>
                </a:solidFill>
              </a:rPr>
              <a:t>д</a:t>
            </a:r>
            <a:r>
              <a:rPr lang="ru-RU" sz="900" b="1" dirty="0" smtClean="0">
                <a:solidFill>
                  <a:srgbClr val="7030A0"/>
                </a:solidFill>
              </a:rPr>
              <a:t>ействий аналогичен </a:t>
            </a:r>
          </a:p>
          <a:p>
            <a:pPr algn="ctr">
              <a:defRPr/>
            </a:pPr>
            <a:r>
              <a:rPr lang="ru-RU" sz="900" b="1" dirty="0" smtClean="0">
                <a:solidFill>
                  <a:srgbClr val="7030A0"/>
                </a:solidFill>
              </a:rPr>
              <a:t>перечню совершаемому </a:t>
            </a:r>
          </a:p>
          <a:p>
            <a:pPr algn="ctr">
              <a:defRPr/>
            </a:pPr>
            <a:r>
              <a:rPr lang="ru-RU" sz="900" b="1" dirty="0" smtClean="0">
                <a:solidFill>
                  <a:srgbClr val="7030A0"/>
                </a:solidFill>
              </a:rPr>
              <a:t>при проведении </a:t>
            </a:r>
          </a:p>
          <a:p>
            <a:pPr algn="ctr">
              <a:defRPr/>
            </a:pPr>
            <a:r>
              <a:rPr lang="ru-RU" sz="900" b="1" dirty="0" smtClean="0">
                <a:solidFill>
                  <a:srgbClr val="7030A0"/>
                </a:solidFill>
              </a:rPr>
              <a:t>планового контрольного </a:t>
            </a:r>
          </a:p>
          <a:p>
            <a:pPr algn="ctr">
              <a:defRPr/>
            </a:pPr>
            <a:r>
              <a:rPr lang="ru-RU" sz="900" b="1" dirty="0" smtClean="0">
                <a:solidFill>
                  <a:srgbClr val="7030A0"/>
                </a:solidFill>
              </a:rPr>
              <a:t>(надзорного)</a:t>
            </a:r>
          </a:p>
          <a:p>
            <a:pPr algn="ctr">
              <a:defRPr/>
            </a:pPr>
            <a:r>
              <a:rPr lang="ru-RU" sz="900" b="1" dirty="0" smtClean="0">
                <a:solidFill>
                  <a:srgbClr val="7030A0"/>
                </a:solidFill>
              </a:rPr>
              <a:t>мероприятия  </a:t>
            </a:r>
          </a:p>
          <a:p>
            <a:pPr algn="ctr">
              <a:defRPr/>
            </a:pPr>
            <a:r>
              <a:rPr lang="ru-RU" sz="1000" b="1" dirty="0" smtClean="0">
                <a:solidFill>
                  <a:srgbClr val="7030A0"/>
                </a:solidFill>
              </a:rPr>
              <a:t>  </a:t>
            </a:r>
            <a:endParaRPr lang="ru-RU" sz="1000" b="1" dirty="0">
              <a:solidFill>
                <a:srgbClr val="7030A0"/>
              </a:solidFill>
            </a:endParaRPr>
          </a:p>
        </p:txBody>
      </p:sp>
      <p:pic>
        <p:nvPicPr>
          <p:cNvPr id="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857" y="3870422"/>
            <a:ext cx="328232" cy="38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439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8583" y="97141"/>
            <a:ext cx="10808778" cy="6764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800" dirty="0" smtClean="0"/>
              <a:t>ПРОФИЛАКТИЧЕСКИЕ МЕРОПРИЯТИЯ</a:t>
            </a:r>
          </a:p>
        </p:txBody>
      </p:sp>
      <p:sp>
        <p:nvSpPr>
          <p:cNvPr id="12" name="AutoShape 36"/>
          <p:cNvSpPr>
            <a:spLocks noChangeArrowheads="1"/>
          </p:cNvSpPr>
          <p:nvPr/>
        </p:nvSpPr>
        <p:spPr bwMode="auto">
          <a:xfrm>
            <a:off x="11787825" y="6587751"/>
            <a:ext cx="352452" cy="270249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1150" tIns="40580" rIns="81150" bIns="4058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/>
              <a:t>4</a:t>
            </a:r>
            <a:endParaRPr lang="ru-RU" sz="1200" dirty="0"/>
          </a:p>
        </p:txBody>
      </p:sp>
      <p:sp>
        <p:nvSpPr>
          <p:cNvPr id="9230" name="AutoShape 14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2" name="AutoShape 16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4" name="AutoShape 18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6" name="AutoShape 20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8" name="AutoShape 22" descr="https://www.suchtv.pk/media/k2/items/cache/98fcc4bf8d56309f80c6e533eb2c1290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40" name="AutoShape 24" descr="https://www.suchtv.pk/media/k2/items/cache/98fcc4bf8d56309f80c6e533eb2c1290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59" name="AutoShape 43" descr="https://about-planet.ru/images/severnaya_amerika/priroda/vulkan_mauna_loa/vulkan-mauna-lo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0" name="AutoShape 2" descr="https://government.consultant.ru/files/3721141/preview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https://government.consultant.ru/files/3721141/preview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5" name="AutoShape 7" descr="https://government.consultant.ru/files/3721141/preview/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02" name="AutoShape 14" descr="https://government.consultant.ru/files/3721141/preview/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0" name="AutoShape 2" descr="https://cdn.iz.ru/sites/default/files/styles/900x506/public/article-2017-05/RIAN_00450829.HR.ru.jpg?itok=MUtGNyl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https://cdn.iz.ru/sites/default/files/styles/900x506/public/article-2017-05/RIAN_00450829.HR.ru.jpg?itok=MUtGNyl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>
            <a:off x="3226677" y="1606845"/>
            <a:ext cx="5980386" cy="474204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ВИДЫ ПРОФИЛАКТИЧЕСКИХ МЕРОПРИЯТИЙ</a:t>
            </a:r>
            <a:endParaRPr lang="ru-RU" sz="12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44737" y="863463"/>
            <a:ext cx="12095539" cy="671045"/>
          </a:xfrm>
          <a:prstGeom prst="flowChartAlternateProcess">
            <a:avLst/>
          </a:prstGeom>
          <a:solidFill>
            <a:srgbClr val="FFC00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endParaRPr lang="ru-RU" sz="1400" b="1" dirty="0" smtClean="0">
              <a:solidFill>
                <a:schemeClr val="bg1"/>
              </a:solidFill>
              <a:sym typeface="Symbol" pitchFamily="18" charset="2"/>
            </a:endParaRPr>
          </a:p>
          <a:p>
            <a:pPr algn="ctr">
              <a:defRPr/>
            </a:pPr>
            <a:endParaRPr lang="ru-RU" sz="1200" b="1" dirty="0" smtClean="0">
              <a:solidFill>
                <a:schemeClr val="bg1"/>
              </a:solidFill>
              <a:sym typeface="Symbol" pitchFamily="18" charset="2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rgbClr val="FF0000"/>
                </a:solidFill>
                <a:sym typeface="Symbol" pitchFamily="18" charset="2"/>
              </a:rPr>
              <a:t>Органы </a:t>
            </a:r>
            <a:r>
              <a:rPr lang="ru-RU" sz="1600" b="1" dirty="0">
                <a:solidFill>
                  <a:srgbClr val="FF0000"/>
                </a:solidFill>
                <a:sym typeface="Symbol" pitchFamily="18" charset="2"/>
              </a:rPr>
              <a:t>государственного пожарного надзора осуществляют профилактику пожаров </a:t>
            </a:r>
            <a:endParaRPr lang="ru-RU" sz="1600" b="1" dirty="0" smtClean="0">
              <a:solidFill>
                <a:srgbClr val="FF0000"/>
              </a:solidFill>
              <a:sym typeface="Symbol" pitchFamily="18" charset="2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rgbClr val="FF0000"/>
                </a:solidFill>
                <a:sym typeface="Symbol" pitchFamily="18" charset="2"/>
              </a:rPr>
              <a:t>в </a:t>
            </a:r>
            <a:r>
              <a:rPr lang="ru-RU" sz="1600" b="1" dirty="0">
                <a:solidFill>
                  <a:srgbClr val="FF0000"/>
                </a:solidFill>
                <a:sym typeface="Symbol" pitchFamily="18" charset="2"/>
              </a:rPr>
              <a:t>форме профилактики рисков причинения вреда охраняемым законом ценностям в области пожарной </a:t>
            </a:r>
            <a:r>
              <a:rPr lang="ru-RU" sz="1600" b="1" dirty="0" smtClean="0">
                <a:solidFill>
                  <a:srgbClr val="FF0000"/>
                </a:solidFill>
                <a:sym typeface="Symbol" pitchFamily="18" charset="2"/>
              </a:rPr>
              <a:t>безопасности</a:t>
            </a:r>
            <a:endParaRPr lang="ru-RU" sz="1400" b="1" dirty="0" smtClean="0">
              <a:solidFill>
                <a:srgbClr val="FF0000"/>
              </a:solidFill>
              <a:sym typeface="Symbol" pitchFamily="18" charset="2"/>
            </a:endParaRPr>
          </a:p>
          <a:p>
            <a:pPr algn="ctr">
              <a:defRPr/>
            </a:pPr>
            <a:endParaRPr lang="ru-RU" sz="3200" b="1" dirty="0">
              <a:solidFill>
                <a:schemeClr val="bg1"/>
              </a:solidFill>
              <a:sym typeface="Symbol" pitchFamily="18" charset="2"/>
            </a:endParaRPr>
          </a:p>
        </p:txBody>
      </p:sp>
      <p:pic>
        <p:nvPicPr>
          <p:cNvPr id="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38496" y="9401006"/>
            <a:ext cx="487363" cy="788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AutoShape 12"/>
          <p:cNvSpPr>
            <a:spLocks noChangeArrowheads="1"/>
          </p:cNvSpPr>
          <p:nvPr/>
        </p:nvSpPr>
        <p:spPr bwMode="auto">
          <a:xfrm>
            <a:off x="112120" y="2368844"/>
            <a:ext cx="2075905" cy="994465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  <a:sym typeface="Symbol" pitchFamily="18" charset="2"/>
              </a:rPr>
              <a:t>ИНФОРМИРОВАНИЕ</a:t>
            </a:r>
            <a:endParaRPr lang="ru-RU" sz="12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>
            <a:off x="2377099" y="2368845"/>
            <a:ext cx="1890101" cy="994464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ОБЪЯВЛЕНИЕ 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ПРЕДОСТЕРЕЖЕНИЯ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>
            <a:off x="4535228" y="2368845"/>
            <a:ext cx="2328028" cy="1010229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sym typeface="Symbol" pitchFamily="18" charset="2"/>
              </a:rPr>
              <a:t>КОНСУЛЬТИРОВАНИЕ</a:t>
            </a:r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7136538" y="2368845"/>
            <a:ext cx="2328028" cy="1010229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  <a:sym typeface="Symbol" pitchFamily="18" charset="2"/>
              </a:rPr>
              <a:t>ПРОФИЛАКТИЧЕСКИЙ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  <a:sym typeface="Symbol" pitchFamily="18" charset="2"/>
              </a:rPr>
              <a:t>ВИЗИТ</a:t>
            </a:r>
            <a:endParaRPr lang="ru-RU" sz="12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27" name="AutoShape 12"/>
          <p:cNvSpPr>
            <a:spLocks noChangeArrowheads="1"/>
          </p:cNvSpPr>
          <p:nvPr/>
        </p:nvSpPr>
        <p:spPr bwMode="auto">
          <a:xfrm>
            <a:off x="9636023" y="2368845"/>
            <a:ext cx="2328028" cy="1010229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  <a:sym typeface="Symbol" pitchFamily="18" charset="2"/>
              </a:rPr>
              <a:t>ОБОБЩЕНИЕ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  <a:sym typeface="Symbol" pitchFamily="18" charset="2"/>
              </a:rPr>
              <a:t>ПРАВОПРИМЕНИТЕЛЬНОЙ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  <a:sym typeface="Symbol" pitchFamily="18" charset="2"/>
              </a:rPr>
              <a:t>ПРАКТИКИ</a:t>
            </a:r>
            <a:endParaRPr lang="ru-RU" sz="12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28" name="AutoShape 12"/>
          <p:cNvSpPr>
            <a:spLocks noChangeArrowheads="1"/>
          </p:cNvSpPr>
          <p:nvPr/>
        </p:nvSpPr>
        <p:spPr bwMode="auto">
          <a:xfrm>
            <a:off x="0" y="3825767"/>
            <a:ext cx="12095539" cy="1597572"/>
          </a:xfrm>
          <a:prstGeom prst="flowChartAlternateProcess">
            <a:avLst/>
          </a:prstGeom>
          <a:solidFill>
            <a:srgbClr val="92D05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sym typeface="Symbol" pitchFamily="18" charset="2"/>
              </a:rPr>
              <a:t>Профилактический визит предусматривается в </a:t>
            </a:r>
            <a:r>
              <a:rPr lang="ru-RU" sz="1400" b="1" dirty="0">
                <a:solidFill>
                  <a:schemeClr val="tx1"/>
                </a:solidFill>
                <a:sym typeface="Symbol" pitchFamily="18" charset="2"/>
              </a:rPr>
              <a:t>отношении объектов защиты, отнесенных к категориям </a:t>
            </a:r>
            <a:endParaRPr lang="ru-RU" sz="1400" b="1" dirty="0" smtClean="0">
              <a:solidFill>
                <a:schemeClr val="tx1"/>
              </a:solidFill>
              <a:sym typeface="Symbol" pitchFamily="18" charset="2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sym typeface="Symbol" pitchFamily="18" charset="2"/>
              </a:rPr>
              <a:t>чрезвычайно высокого, высокого и </a:t>
            </a:r>
            <a:r>
              <a:rPr lang="ru-RU" sz="1400" b="1" dirty="0">
                <a:solidFill>
                  <a:schemeClr val="tx1"/>
                </a:solidFill>
                <a:sym typeface="Symbol" pitchFamily="18" charset="2"/>
              </a:rPr>
              <a:t>значительного риска, а также в отношении объектов защиты, осуществляющих </a:t>
            </a:r>
            <a:endParaRPr lang="ru-RU" sz="1400" b="1" dirty="0" smtClean="0">
              <a:solidFill>
                <a:schemeClr val="tx1"/>
              </a:solidFill>
              <a:sym typeface="Symbol" pitchFamily="18" charset="2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sym typeface="Symbol" pitchFamily="18" charset="2"/>
              </a:rPr>
              <a:t>деятельность </a:t>
            </a:r>
            <a:r>
              <a:rPr lang="ru-RU" sz="1400" b="1" dirty="0">
                <a:solidFill>
                  <a:schemeClr val="tx1"/>
                </a:solidFill>
                <a:sym typeface="Symbol" pitchFamily="18" charset="2"/>
              </a:rPr>
              <a:t>в сфере дошкольного и </a:t>
            </a:r>
            <a:r>
              <a:rPr lang="ru-RU" sz="1400" b="1" dirty="0" smtClean="0">
                <a:solidFill>
                  <a:schemeClr val="tx1"/>
                </a:solidFill>
                <a:sym typeface="Symbol" pitchFamily="18" charset="2"/>
              </a:rPr>
              <a:t>общего образования</a:t>
            </a:r>
            <a:r>
              <a:rPr lang="ru-RU" sz="1400" b="1" dirty="0">
                <a:solidFill>
                  <a:schemeClr val="tx1"/>
                </a:solidFill>
                <a:sym typeface="Symbol" pitchFamily="18" charset="2"/>
              </a:rPr>
              <a:t>, </a:t>
            </a:r>
            <a:r>
              <a:rPr lang="ru-RU" sz="1400" b="1" dirty="0" smtClean="0">
                <a:solidFill>
                  <a:schemeClr val="tx1"/>
                </a:solidFill>
                <a:sym typeface="Symbol" pitchFamily="18" charset="2"/>
              </a:rPr>
              <a:t>деятельность детских </a:t>
            </a:r>
            <a:r>
              <a:rPr lang="ru-RU" sz="1400" b="1" dirty="0">
                <a:solidFill>
                  <a:schemeClr val="tx1"/>
                </a:solidFill>
                <a:sym typeface="Symbol" pitchFamily="18" charset="2"/>
              </a:rPr>
              <a:t>лагерей, предоставление </a:t>
            </a:r>
            <a:endParaRPr lang="ru-RU" sz="1400" b="1" dirty="0" smtClean="0">
              <a:solidFill>
                <a:schemeClr val="tx1"/>
              </a:solidFill>
              <a:sym typeface="Symbol" pitchFamily="18" charset="2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sym typeface="Symbol" pitchFamily="18" charset="2"/>
              </a:rPr>
              <a:t>социальных услуг с </a:t>
            </a:r>
            <a:r>
              <a:rPr lang="ru-RU" sz="1400" b="1" dirty="0">
                <a:solidFill>
                  <a:schemeClr val="tx1"/>
                </a:solidFill>
                <a:sym typeface="Symbol" pitchFamily="18" charset="2"/>
              </a:rPr>
              <a:t>обеспечением </a:t>
            </a:r>
            <a:r>
              <a:rPr lang="ru-RU" sz="1400" b="1" dirty="0" smtClean="0">
                <a:solidFill>
                  <a:schemeClr val="tx1"/>
                </a:solidFill>
                <a:sym typeface="Symbol" pitchFamily="18" charset="2"/>
              </a:rPr>
              <a:t>проживания, оказание </a:t>
            </a:r>
            <a:r>
              <a:rPr lang="ru-RU" sz="1400" b="1" dirty="0">
                <a:solidFill>
                  <a:schemeClr val="tx1"/>
                </a:solidFill>
                <a:sym typeface="Symbol" pitchFamily="18" charset="2"/>
              </a:rPr>
              <a:t>стационарной и санаторно-курортной медицинской помощи </a:t>
            </a:r>
            <a:endParaRPr lang="ru-RU" sz="1400" b="1" dirty="0" smtClean="0">
              <a:solidFill>
                <a:schemeClr val="tx1"/>
              </a:solidFill>
              <a:sym typeface="Symbol" pitchFamily="18" charset="2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sym typeface="Symbol" pitchFamily="18" charset="2"/>
              </a:rPr>
              <a:t>вне </a:t>
            </a:r>
            <a:r>
              <a:rPr lang="ru-RU" sz="1400" b="1" dirty="0">
                <a:solidFill>
                  <a:schemeClr val="tx1"/>
                </a:solidFill>
                <a:sym typeface="Symbol" pitchFamily="18" charset="2"/>
              </a:rPr>
              <a:t>зависимости от присвоенной категории риска не позднее </a:t>
            </a:r>
            <a:r>
              <a:rPr lang="ru-RU" sz="1400" b="1" dirty="0" smtClean="0">
                <a:solidFill>
                  <a:schemeClr val="tx1"/>
                </a:solidFill>
                <a:sym typeface="Symbol" pitchFamily="18" charset="2"/>
              </a:rPr>
              <a:t>чем в </a:t>
            </a:r>
            <a:r>
              <a:rPr lang="ru-RU" sz="1400" b="1" dirty="0">
                <a:solidFill>
                  <a:schemeClr val="tx1"/>
                </a:solidFill>
                <a:sym typeface="Symbol" pitchFamily="18" charset="2"/>
              </a:rPr>
              <a:t>течение одного года с момента </a:t>
            </a:r>
            <a:r>
              <a:rPr lang="ru-RU" sz="1400" b="1" dirty="0" smtClean="0">
                <a:solidFill>
                  <a:schemeClr val="tx1"/>
                </a:solidFill>
                <a:sym typeface="Symbol" pitchFamily="18" charset="2"/>
              </a:rPr>
              <a:t>получения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sym typeface="Symbol" pitchFamily="18" charset="2"/>
              </a:rPr>
              <a:t>информации о начале осуществления их деятельности либо вводе объекта в эксплуатацию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FF0000"/>
                </a:solidFill>
                <a:sym typeface="Symbol" pitchFamily="18" charset="2"/>
              </a:rPr>
              <a:t>СРОК ПРОВЕДЕНИЯ 1 РАБОЧИЙ ДЕНЬ</a:t>
            </a:r>
            <a:endParaRPr lang="ru-RU" sz="1400" b="1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30" name="AutoShape 12"/>
          <p:cNvSpPr>
            <a:spLocks noChangeArrowheads="1"/>
          </p:cNvSpPr>
          <p:nvPr/>
        </p:nvSpPr>
        <p:spPr bwMode="auto">
          <a:xfrm>
            <a:off x="112120" y="5516692"/>
            <a:ext cx="4691108" cy="926149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sym typeface="Symbol" pitchFamily="18" charset="2"/>
              </a:rPr>
              <a:t>Информирование </a:t>
            </a:r>
            <a:r>
              <a:rPr lang="ru-RU" sz="1000" b="1" dirty="0">
                <a:solidFill>
                  <a:schemeClr val="bg1"/>
                </a:solidFill>
                <a:sym typeface="Symbol" pitchFamily="18" charset="2"/>
              </a:rPr>
              <a:t>об обязательных </a:t>
            </a:r>
            <a:r>
              <a:rPr lang="ru-RU" sz="1000" b="1" dirty="0" smtClean="0">
                <a:solidFill>
                  <a:schemeClr val="bg1"/>
                </a:solidFill>
                <a:sym typeface="Symbol" pitchFamily="18" charset="2"/>
              </a:rPr>
              <a:t>требованиях, </a:t>
            </a:r>
          </a:p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sym typeface="Symbol" pitchFamily="18" charset="2"/>
              </a:rPr>
              <a:t>предъявляемых </a:t>
            </a:r>
            <a:r>
              <a:rPr lang="ru-RU" sz="1000" b="1" dirty="0">
                <a:solidFill>
                  <a:schemeClr val="bg1"/>
                </a:solidFill>
                <a:sym typeface="Symbol" pitchFamily="18" charset="2"/>
              </a:rPr>
              <a:t>к объекту </a:t>
            </a:r>
            <a:r>
              <a:rPr lang="ru-RU" sz="1000" b="1" dirty="0" smtClean="0">
                <a:solidFill>
                  <a:schemeClr val="bg1"/>
                </a:solidFill>
                <a:sym typeface="Symbol" pitchFamily="18" charset="2"/>
              </a:rPr>
              <a:t>защиты, его соответствию критериям </a:t>
            </a:r>
            <a:r>
              <a:rPr lang="ru-RU" sz="1000" b="1" dirty="0">
                <a:solidFill>
                  <a:schemeClr val="bg1"/>
                </a:solidFill>
                <a:sym typeface="Symbol" pitchFamily="18" charset="2"/>
              </a:rPr>
              <a:t>риска, </a:t>
            </a:r>
            <a:endParaRPr lang="ru-RU" sz="1000" b="1" dirty="0" smtClean="0">
              <a:solidFill>
                <a:schemeClr val="bg1"/>
              </a:solidFill>
              <a:sym typeface="Symbol" pitchFamily="18" charset="2"/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sym typeface="Symbol" pitchFamily="18" charset="2"/>
              </a:rPr>
              <a:t>основаниях </a:t>
            </a:r>
            <a:r>
              <a:rPr lang="ru-RU" sz="1000" b="1" dirty="0">
                <a:solidFill>
                  <a:schemeClr val="bg1"/>
                </a:solidFill>
                <a:sym typeface="Symbol" pitchFamily="18" charset="2"/>
              </a:rPr>
              <a:t>и о </a:t>
            </a:r>
            <a:r>
              <a:rPr lang="ru-RU" sz="1000" b="1" dirty="0" smtClean="0">
                <a:solidFill>
                  <a:schemeClr val="bg1"/>
                </a:solidFill>
                <a:sym typeface="Symbol" pitchFamily="18" charset="2"/>
              </a:rPr>
              <a:t>рекомендуемых способах снижения категории риска, </a:t>
            </a:r>
          </a:p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sym typeface="Symbol" pitchFamily="18" charset="2"/>
              </a:rPr>
              <a:t>о </a:t>
            </a:r>
            <a:r>
              <a:rPr lang="ru-RU" sz="1000" b="1" dirty="0">
                <a:solidFill>
                  <a:schemeClr val="bg1"/>
                </a:solidFill>
                <a:sym typeface="Symbol" pitchFamily="18" charset="2"/>
              </a:rPr>
              <a:t>видах, содержании и об </a:t>
            </a:r>
            <a:r>
              <a:rPr lang="ru-RU" sz="1000" b="1" dirty="0" smtClean="0">
                <a:solidFill>
                  <a:schemeClr val="bg1"/>
                </a:solidFill>
                <a:sym typeface="Symbol" pitchFamily="18" charset="2"/>
              </a:rPr>
              <a:t>интенсивности контрольных </a:t>
            </a:r>
            <a:r>
              <a:rPr lang="ru-RU" sz="1000" b="1" dirty="0">
                <a:solidFill>
                  <a:schemeClr val="bg1"/>
                </a:solidFill>
                <a:sym typeface="Symbol" pitchFamily="18" charset="2"/>
              </a:rPr>
              <a:t>(надзорных) </a:t>
            </a:r>
            <a:endParaRPr lang="ru-RU" sz="1000" b="1" dirty="0" smtClean="0">
              <a:solidFill>
                <a:schemeClr val="bg1"/>
              </a:solidFill>
              <a:sym typeface="Symbol" pitchFamily="18" charset="2"/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sym typeface="Symbol" pitchFamily="18" charset="2"/>
              </a:rPr>
              <a:t>мероприятий, проводимых </a:t>
            </a:r>
            <a:r>
              <a:rPr lang="ru-RU" sz="1000" b="1" dirty="0">
                <a:solidFill>
                  <a:schemeClr val="bg1"/>
                </a:solidFill>
                <a:sym typeface="Symbol" pitchFamily="18" charset="2"/>
              </a:rPr>
              <a:t>в отношении объекта защиты </a:t>
            </a:r>
            <a:endParaRPr lang="ru-RU" sz="1000" b="1" dirty="0" smtClean="0">
              <a:solidFill>
                <a:schemeClr val="bg1"/>
              </a:solidFill>
              <a:sym typeface="Symbol" pitchFamily="18" charset="2"/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sym typeface="Symbol" pitchFamily="18" charset="2"/>
              </a:rPr>
              <a:t>исходя </a:t>
            </a:r>
            <a:r>
              <a:rPr lang="ru-RU" sz="1000" b="1" dirty="0">
                <a:solidFill>
                  <a:schemeClr val="bg1"/>
                </a:solidFill>
                <a:sym typeface="Symbol" pitchFamily="18" charset="2"/>
              </a:rPr>
              <a:t>из его </a:t>
            </a:r>
            <a:r>
              <a:rPr lang="ru-RU" sz="1000" b="1" dirty="0" smtClean="0">
                <a:solidFill>
                  <a:schemeClr val="bg1"/>
                </a:solidFill>
                <a:sym typeface="Symbol" pitchFamily="18" charset="2"/>
              </a:rPr>
              <a:t>отнесения к </a:t>
            </a:r>
            <a:r>
              <a:rPr lang="ru-RU" sz="1000" b="1" dirty="0">
                <a:solidFill>
                  <a:schemeClr val="bg1"/>
                </a:solidFill>
                <a:sym typeface="Symbol" pitchFamily="18" charset="2"/>
              </a:rPr>
              <a:t>соответствующей категории риска</a:t>
            </a:r>
          </a:p>
        </p:txBody>
      </p:sp>
      <p:sp>
        <p:nvSpPr>
          <p:cNvPr id="32" name="AutoShape 12"/>
          <p:cNvSpPr>
            <a:spLocks noChangeArrowheads="1"/>
          </p:cNvSpPr>
          <p:nvPr/>
        </p:nvSpPr>
        <p:spPr bwMode="auto">
          <a:xfrm>
            <a:off x="4866289" y="5516692"/>
            <a:ext cx="2364827" cy="926149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sym typeface="Symbol" pitchFamily="18" charset="2"/>
              </a:rPr>
              <a:t>Сбор </a:t>
            </a:r>
            <a:r>
              <a:rPr lang="ru-RU" sz="1000" b="1" dirty="0">
                <a:solidFill>
                  <a:schemeClr val="bg1"/>
                </a:solidFill>
                <a:sym typeface="Symbol" pitchFamily="18" charset="2"/>
              </a:rPr>
              <a:t>сведений, </a:t>
            </a:r>
            <a:r>
              <a:rPr lang="ru-RU" sz="1000" b="1" dirty="0" smtClean="0">
                <a:solidFill>
                  <a:schemeClr val="bg1"/>
                </a:solidFill>
                <a:sym typeface="Symbol" pitchFamily="18" charset="2"/>
              </a:rPr>
              <a:t>необходимых</a:t>
            </a:r>
          </a:p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sym typeface="Symbol" pitchFamily="18" charset="2"/>
              </a:rPr>
              <a:t>для </a:t>
            </a:r>
            <a:r>
              <a:rPr lang="ru-RU" sz="1000" b="1" dirty="0">
                <a:solidFill>
                  <a:schemeClr val="bg1"/>
                </a:solidFill>
                <a:sym typeface="Symbol" pitchFamily="18" charset="2"/>
              </a:rPr>
              <a:t>отнесения объектов защиты </a:t>
            </a:r>
            <a:endParaRPr lang="ru-RU" sz="1000" b="1" dirty="0" smtClean="0">
              <a:solidFill>
                <a:schemeClr val="bg1"/>
              </a:solidFill>
              <a:sym typeface="Symbol" pitchFamily="18" charset="2"/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sym typeface="Symbol" pitchFamily="18" charset="2"/>
              </a:rPr>
              <a:t>к </a:t>
            </a:r>
            <a:r>
              <a:rPr lang="ru-RU" sz="1000" b="1" dirty="0">
                <a:solidFill>
                  <a:schemeClr val="bg1"/>
                </a:solidFill>
                <a:sym typeface="Symbol" pitchFamily="18" charset="2"/>
              </a:rPr>
              <a:t>категориям риска</a:t>
            </a:r>
          </a:p>
        </p:txBody>
      </p:sp>
      <p:sp>
        <p:nvSpPr>
          <p:cNvPr id="33" name="AutoShape 12"/>
          <p:cNvSpPr>
            <a:spLocks noChangeArrowheads="1"/>
          </p:cNvSpPr>
          <p:nvPr/>
        </p:nvSpPr>
        <p:spPr bwMode="auto">
          <a:xfrm>
            <a:off x="7373006" y="5516692"/>
            <a:ext cx="4722533" cy="926149"/>
          </a:xfrm>
          <a:prstGeom prst="flowChartAlternateProcess">
            <a:avLst/>
          </a:prstGeom>
          <a:solidFill>
            <a:srgbClr val="7DFFB8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100" b="1" dirty="0">
                <a:solidFill>
                  <a:srgbClr val="FF0000"/>
                </a:solidFill>
                <a:sym typeface="Symbol" pitchFamily="18" charset="2"/>
              </a:rPr>
              <a:t>Профилактический визит и консультирование могут проводиться </a:t>
            </a:r>
          </a:p>
          <a:p>
            <a:pPr algn="ctr">
              <a:defRPr/>
            </a:pPr>
            <a:r>
              <a:rPr lang="ru-RU" sz="1100" b="1" dirty="0">
                <a:solidFill>
                  <a:srgbClr val="FF0000"/>
                </a:solidFill>
                <a:sym typeface="Symbol" pitchFamily="18" charset="2"/>
              </a:rPr>
              <a:t>с использованием средств дистанционного взаимодействия, </a:t>
            </a:r>
            <a:endParaRPr lang="ru-RU" sz="1100" b="1" dirty="0" smtClean="0">
              <a:solidFill>
                <a:srgbClr val="FF0000"/>
              </a:solidFill>
              <a:sym typeface="Symbol" pitchFamily="18" charset="2"/>
            </a:endParaRPr>
          </a:p>
          <a:p>
            <a:pPr algn="ctr">
              <a:defRPr/>
            </a:pPr>
            <a:r>
              <a:rPr lang="ru-RU" sz="1100" b="1" dirty="0" smtClean="0">
                <a:solidFill>
                  <a:srgbClr val="FF0000"/>
                </a:solidFill>
                <a:sym typeface="Symbol" pitchFamily="18" charset="2"/>
              </a:rPr>
              <a:t>в </a:t>
            </a:r>
            <a:r>
              <a:rPr lang="ru-RU" sz="1100" b="1" dirty="0">
                <a:solidFill>
                  <a:srgbClr val="FF0000"/>
                </a:solidFill>
                <a:sym typeface="Symbol" pitchFamily="18" charset="2"/>
              </a:rPr>
              <a:t>том числе посредством аудио- или видеосвязи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860221" y="2049520"/>
            <a:ext cx="1597572" cy="287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endCxn id="26" idx="0"/>
          </p:cNvCxnSpPr>
          <p:nvPr/>
        </p:nvCxnSpPr>
        <p:spPr>
          <a:xfrm>
            <a:off x="7893269" y="2081049"/>
            <a:ext cx="407283" cy="287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5580993" y="2081049"/>
            <a:ext cx="118249" cy="287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22" idx="0"/>
          </p:cNvCxnSpPr>
          <p:nvPr/>
        </p:nvCxnSpPr>
        <p:spPr>
          <a:xfrm flipH="1">
            <a:off x="3322150" y="2081049"/>
            <a:ext cx="818926" cy="287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21" idx="0"/>
          </p:cNvCxnSpPr>
          <p:nvPr/>
        </p:nvCxnSpPr>
        <p:spPr>
          <a:xfrm flipV="1">
            <a:off x="1150073" y="2081049"/>
            <a:ext cx="2255279" cy="287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utoShape 12"/>
          <p:cNvSpPr>
            <a:spLocks noChangeArrowheads="1"/>
          </p:cNvSpPr>
          <p:nvPr/>
        </p:nvSpPr>
        <p:spPr bwMode="auto">
          <a:xfrm>
            <a:off x="3102313" y="3497005"/>
            <a:ext cx="5980386" cy="237102"/>
          </a:xfrm>
          <a:prstGeom prst="flowChartAlternateProcess">
            <a:avLst/>
          </a:prstGeom>
          <a:solidFill>
            <a:srgbClr val="FFAFAF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ОБЯЗАТЕЛЬНЫЙ ПРОФИЛАКТИЧЕСКИЙ ВИЗИТ</a:t>
            </a:r>
            <a:endParaRPr lang="ru-RU" sz="1200" b="1" dirty="0">
              <a:solidFill>
                <a:schemeClr val="tx1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95846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36"/>
          <p:cNvSpPr>
            <a:spLocks noChangeArrowheads="1"/>
          </p:cNvSpPr>
          <p:nvPr/>
        </p:nvSpPr>
        <p:spPr bwMode="auto">
          <a:xfrm>
            <a:off x="11787825" y="6587751"/>
            <a:ext cx="352452" cy="270249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1150" tIns="40580" rIns="81150" bIns="4058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/>
              <a:t>5</a:t>
            </a:r>
            <a:endParaRPr lang="ru-RU" sz="1200" dirty="0"/>
          </a:p>
        </p:txBody>
      </p:sp>
      <p:sp>
        <p:nvSpPr>
          <p:cNvPr id="9230" name="AutoShape 14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2" name="AutoShape 16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4" name="AutoShape 18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6" name="AutoShape 20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8" name="AutoShape 22" descr="https://www.suchtv.pk/media/k2/items/cache/98fcc4bf8d56309f80c6e533eb2c1290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40" name="AutoShape 24" descr="https://www.suchtv.pk/media/k2/items/cache/98fcc4bf8d56309f80c6e533eb2c1290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59" name="AutoShape 43" descr="https://about-planet.ru/images/severnaya_amerika/priroda/vulkan_mauna_loa/vulkan-mauna-lo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0" name="AutoShape 2" descr="https://government.consultant.ru/files/3721141/preview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https://government.consultant.ru/files/3721141/preview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5" name="AutoShape 7" descr="https://government.consultant.ru/files/3721141/preview/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02" name="AutoShape 14" descr="https://government.consultant.ru/files/3721141/preview/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0" name="AutoShape 2" descr="https://cdn.iz.ru/sites/default/files/styles/900x506/public/article-2017-05/RIAN_00450829.HR.ru.jpg?itok=MUtGNyl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https://cdn.iz.ru/sites/default/files/styles/900x506/public/article-2017-05/RIAN_00450829.HR.ru.jpg?itok=MUtGNyl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Заголовок 2"/>
          <p:cNvSpPr>
            <a:spLocks noGrp="1"/>
          </p:cNvSpPr>
          <p:nvPr>
            <p:ph type="title"/>
          </p:nvPr>
        </p:nvSpPr>
        <p:spPr>
          <a:xfrm>
            <a:off x="677863" y="96838"/>
            <a:ext cx="10809287" cy="6762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800" dirty="0" smtClean="0"/>
              <a:t>ПОРЯДОК И КРИТЕРИИ ОТНЕСЕНИЯ ОБЪЕКТОВ ЗАЩИТЫ </a:t>
            </a:r>
            <a:br>
              <a:rPr lang="ru-RU" sz="1800" dirty="0" smtClean="0"/>
            </a:br>
            <a:r>
              <a:rPr lang="ru-RU" sz="1800" dirty="0" smtClean="0"/>
              <a:t>К ОПРЕДЕЛЕННОЙ КАТЕГОРИИ РИСКА</a:t>
            </a:r>
          </a:p>
        </p:txBody>
      </p:sp>
      <p:sp>
        <p:nvSpPr>
          <p:cNvPr id="27" name="AutoShape 12"/>
          <p:cNvSpPr>
            <a:spLocks noChangeArrowheads="1"/>
          </p:cNvSpPr>
          <p:nvPr/>
        </p:nvSpPr>
        <p:spPr bwMode="auto">
          <a:xfrm>
            <a:off x="3236168" y="844400"/>
            <a:ext cx="5734755" cy="797172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endParaRPr lang="ru-RU" sz="1400" b="1" dirty="0" smtClean="0">
              <a:solidFill>
                <a:schemeClr val="bg1"/>
              </a:solidFill>
              <a:sym typeface="Symbol" pitchFamily="18" charset="2"/>
            </a:endParaRPr>
          </a:p>
          <a:p>
            <a:pPr algn="ctr">
              <a:defRPr/>
            </a:pPr>
            <a:endParaRPr lang="ru-RU" sz="1200" b="1" dirty="0" smtClean="0">
              <a:solidFill>
                <a:schemeClr val="bg1"/>
              </a:solidFill>
              <a:sym typeface="Symbol" pitchFamily="18" charset="2"/>
            </a:endParaRPr>
          </a:p>
          <a:p>
            <a:pPr algn="ctr">
              <a:defRPr/>
            </a:pPr>
            <a:endParaRPr lang="ru-RU" sz="1200" b="1" dirty="0">
              <a:solidFill>
                <a:schemeClr val="bg1"/>
              </a:solidFill>
              <a:sym typeface="Symbol" pitchFamily="18" charset="2"/>
            </a:endParaRPr>
          </a:p>
          <a:p>
            <a:pPr algn="ctr">
              <a:defRPr/>
            </a:pPr>
            <a:endParaRPr lang="ru-RU" sz="1000" b="1" dirty="0" smtClean="0">
              <a:solidFill>
                <a:schemeClr val="bg1"/>
              </a:solidFill>
              <a:sym typeface="Symbol" pitchFamily="18" charset="2"/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sym typeface="Symbol" pitchFamily="18" charset="2"/>
              </a:rPr>
              <a:t>Федеральный закон от 31 июля 2020 г. № 248 </a:t>
            </a:r>
          </a:p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sym typeface="Symbol" pitchFamily="18" charset="2"/>
              </a:rPr>
              <a:t>«О государственном контроле (надзоре) </a:t>
            </a:r>
          </a:p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sym typeface="Symbol" pitchFamily="18" charset="2"/>
              </a:rPr>
              <a:t>и муниципальном контроле в Российской Федерации»</a:t>
            </a:r>
          </a:p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sym typeface="Symbol" pitchFamily="18" charset="2"/>
              </a:rPr>
              <a:t>(глава 5 статьи 22 – 25</a:t>
            </a:r>
            <a:r>
              <a:rPr lang="ru-RU" sz="1050" b="1" dirty="0" smtClean="0">
                <a:solidFill>
                  <a:schemeClr val="bg1"/>
                </a:solidFill>
                <a:sym typeface="Symbol" pitchFamily="18" charset="2"/>
              </a:rPr>
              <a:t>)</a:t>
            </a:r>
          </a:p>
          <a:p>
            <a:pPr algn="ctr">
              <a:defRPr/>
            </a:pPr>
            <a:endParaRPr lang="ru-RU" sz="1400" b="1" dirty="0" smtClean="0">
              <a:solidFill>
                <a:schemeClr val="bg1"/>
              </a:solidFill>
              <a:sym typeface="Symbol" pitchFamily="18" charset="2"/>
            </a:endParaRPr>
          </a:p>
          <a:p>
            <a:pPr algn="ctr">
              <a:defRPr/>
            </a:pPr>
            <a:endParaRPr lang="ru-RU" sz="3200" b="1" dirty="0">
              <a:solidFill>
                <a:schemeClr val="bg1"/>
              </a:solidFill>
              <a:sym typeface="Symbol" pitchFamily="18" charset="2"/>
            </a:endParaRPr>
          </a:p>
        </p:txBody>
      </p:sp>
      <p:pic>
        <p:nvPicPr>
          <p:cNvPr id="30" name="Picture 58" descr="F:\последний лист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4" y="1158626"/>
            <a:ext cx="1846594" cy="2613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9" descr="F:\первый лист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680" y="852422"/>
            <a:ext cx="1865605" cy="2493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Стрелка вниз 31"/>
          <p:cNvSpPr/>
          <p:nvPr/>
        </p:nvSpPr>
        <p:spPr>
          <a:xfrm>
            <a:off x="6033750" y="1716548"/>
            <a:ext cx="282468" cy="262483"/>
          </a:xfrm>
          <a:prstGeom prst="downArrow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defTabSz="471350">
              <a:defRPr/>
            </a:pPr>
            <a:endParaRPr lang="ru-RU" sz="9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AutoShape 12"/>
          <p:cNvSpPr>
            <a:spLocks noChangeArrowheads="1"/>
          </p:cNvSpPr>
          <p:nvPr/>
        </p:nvSpPr>
        <p:spPr bwMode="auto">
          <a:xfrm>
            <a:off x="3264947" y="2051560"/>
            <a:ext cx="5734754" cy="941208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endParaRPr lang="ru-RU" sz="1400" b="1" dirty="0" smtClean="0">
              <a:solidFill>
                <a:schemeClr val="bg1"/>
              </a:solidFill>
              <a:sym typeface="Symbol" pitchFamily="18" charset="2"/>
            </a:endParaRPr>
          </a:p>
          <a:p>
            <a:pPr algn="ctr">
              <a:defRPr/>
            </a:pPr>
            <a:endParaRPr lang="ru-RU" sz="1200" b="1" dirty="0" smtClean="0">
              <a:solidFill>
                <a:schemeClr val="bg1"/>
              </a:solidFill>
              <a:sym typeface="Symbol" pitchFamily="18" charset="2"/>
            </a:endParaRPr>
          </a:p>
          <a:p>
            <a:pPr algn="ctr">
              <a:defRPr/>
            </a:pPr>
            <a:endParaRPr lang="ru-RU" sz="1200" b="1" dirty="0">
              <a:solidFill>
                <a:schemeClr val="bg1"/>
              </a:solidFill>
              <a:sym typeface="Symbol" pitchFamily="18" charset="2"/>
            </a:endParaRPr>
          </a:p>
          <a:p>
            <a:pPr algn="ctr">
              <a:defRPr/>
            </a:pPr>
            <a:endParaRPr lang="ru-RU" sz="1000" b="1" dirty="0" smtClean="0">
              <a:solidFill>
                <a:schemeClr val="bg1"/>
              </a:solidFill>
              <a:sym typeface="Symbol" pitchFamily="18" charset="2"/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sym typeface="Symbol" pitchFamily="18" charset="2"/>
              </a:rPr>
              <a:t>Порядок и критерии отнесения объектов защиты</a:t>
            </a:r>
            <a:br>
              <a:rPr lang="ru-RU" sz="1000" b="1" dirty="0" smtClean="0">
                <a:solidFill>
                  <a:schemeClr val="bg1"/>
                </a:solidFill>
                <a:sym typeface="Symbol" pitchFamily="18" charset="2"/>
              </a:rPr>
            </a:br>
            <a:r>
              <a:rPr lang="ru-RU" sz="1000" b="1" dirty="0" smtClean="0">
                <a:solidFill>
                  <a:schemeClr val="bg1"/>
                </a:solidFill>
                <a:sym typeface="Symbol" pitchFamily="18" charset="2"/>
              </a:rPr>
              <a:t> к определенной категории риска</a:t>
            </a:r>
          </a:p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sym typeface="Symbol" pitchFamily="18" charset="2"/>
              </a:rPr>
              <a:t>(постановление Правительства Российской Федерации</a:t>
            </a:r>
          </a:p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sym typeface="Symbol" pitchFamily="18" charset="2"/>
              </a:rPr>
              <a:t>от 12 октября 2020 г. № 1662 «О внесении изменений в Положение </a:t>
            </a:r>
          </a:p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sym typeface="Symbol" pitchFamily="18" charset="2"/>
              </a:rPr>
              <a:t>о федеральном государственном пожарном надзоре)</a:t>
            </a:r>
            <a:endParaRPr lang="ru-RU" sz="1050" b="1" dirty="0" smtClean="0">
              <a:solidFill>
                <a:schemeClr val="bg1"/>
              </a:solidFill>
              <a:sym typeface="Symbol" pitchFamily="18" charset="2"/>
            </a:endParaRPr>
          </a:p>
          <a:p>
            <a:pPr algn="ctr">
              <a:defRPr/>
            </a:pPr>
            <a:endParaRPr lang="ru-RU" sz="1400" b="1" dirty="0" smtClean="0">
              <a:solidFill>
                <a:schemeClr val="bg1"/>
              </a:solidFill>
              <a:sym typeface="Symbol" pitchFamily="18" charset="2"/>
            </a:endParaRPr>
          </a:p>
          <a:p>
            <a:pPr algn="ctr">
              <a:defRPr/>
            </a:pPr>
            <a:endParaRPr lang="ru-RU" sz="3200" b="1" dirty="0">
              <a:solidFill>
                <a:schemeClr val="bg1"/>
              </a:solidFill>
              <a:sym typeface="Symbol" pitchFamily="18" charset="2"/>
            </a:endParaRPr>
          </a:p>
        </p:txBody>
      </p:sp>
      <p:pic>
        <p:nvPicPr>
          <p:cNvPr id="2052" name="Picture 4" descr="F:\2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783" y="1419308"/>
            <a:ext cx="1729391" cy="2351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1.b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6" y="875520"/>
            <a:ext cx="1781826" cy="2538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AutoShape 12"/>
          <p:cNvSpPr>
            <a:spLocks noChangeArrowheads="1"/>
          </p:cNvSpPr>
          <p:nvPr/>
        </p:nvSpPr>
        <p:spPr bwMode="auto">
          <a:xfrm>
            <a:off x="6222756" y="3414350"/>
            <a:ext cx="2732886" cy="926313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Динамическая </a:t>
            </a:r>
            <a:r>
              <a:rPr lang="ru-RU" sz="1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модель</a:t>
            </a:r>
            <a:endParaRPr lang="ru-RU" sz="18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3236169" y="3414349"/>
            <a:ext cx="2765233" cy="926313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Статическая </a:t>
            </a:r>
            <a:r>
              <a:rPr lang="ru-RU" sz="1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модель </a:t>
            </a:r>
            <a:endParaRPr lang="ru-RU" sz="1800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  <p:sp>
        <p:nvSpPr>
          <p:cNvPr id="43" name="AutoShape 12"/>
          <p:cNvSpPr>
            <a:spLocks noChangeArrowheads="1"/>
          </p:cNvSpPr>
          <p:nvPr/>
        </p:nvSpPr>
        <p:spPr bwMode="auto">
          <a:xfrm>
            <a:off x="3232598" y="4747435"/>
            <a:ext cx="2765233" cy="440301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ФГБУ ВНИИПО МЧС России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ДНПР МЧС России</a:t>
            </a:r>
            <a:endParaRPr lang="ru-RU" sz="12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  <p:sp>
        <p:nvSpPr>
          <p:cNvPr id="44" name="AutoShape 12"/>
          <p:cNvSpPr>
            <a:spLocks noChangeArrowheads="1"/>
          </p:cNvSpPr>
          <p:nvPr/>
        </p:nvSpPr>
        <p:spPr bwMode="auto">
          <a:xfrm>
            <a:off x="6234468" y="4747435"/>
            <a:ext cx="2765233" cy="440301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Органы ГПН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пункты 13 и 16 ПП РФ № 1662</a:t>
            </a:r>
            <a:endParaRPr lang="ru-RU" sz="12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997" y="2996823"/>
            <a:ext cx="487363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Стрелка вниз 45"/>
          <p:cNvSpPr/>
          <p:nvPr/>
        </p:nvSpPr>
        <p:spPr>
          <a:xfrm>
            <a:off x="7588307" y="3051428"/>
            <a:ext cx="282468" cy="262483"/>
          </a:xfrm>
          <a:prstGeom prst="downArrow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defTabSz="471350">
              <a:defRPr/>
            </a:pPr>
            <a:endParaRPr lang="ru-RU" sz="900" kern="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557" y="4340663"/>
            <a:ext cx="487363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859" y="4340663"/>
            <a:ext cx="487363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AutoShape 12"/>
          <p:cNvSpPr>
            <a:spLocks noChangeArrowheads="1"/>
          </p:cNvSpPr>
          <p:nvPr/>
        </p:nvSpPr>
        <p:spPr bwMode="auto">
          <a:xfrm>
            <a:off x="9544050" y="4501320"/>
            <a:ext cx="2524124" cy="932533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endParaRPr lang="ru-RU" sz="10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50" name="AutoShape 12"/>
          <p:cNvSpPr>
            <a:spLocks noChangeArrowheads="1"/>
          </p:cNvSpPr>
          <p:nvPr/>
        </p:nvSpPr>
        <p:spPr bwMode="auto">
          <a:xfrm>
            <a:off x="9544050" y="5540418"/>
            <a:ext cx="2524124" cy="648556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endParaRPr lang="ru-RU" sz="1000" b="1" dirty="0">
              <a:solidFill>
                <a:schemeClr val="bg1"/>
              </a:solidFill>
              <a:sym typeface="Symbol" pitchFamily="18" charset="2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397957"/>
              </p:ext>
            </p:extLst>
          </p:nvPr>
        </p:nvGraphicFramePr>
        <p:xfrm>
          <a:off x="9726475" y="4641177"/>
          <a:ext cx="2160588" cy="608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" name="Формула" r:id="rId9" imgW="1397000" imgH="457200" progId="Equation.3">
                  <p:embed/>
                </p:oleObj>
              </mc:Choice>
              <mc:Fallback>
                <p:oleObj name="Формула" r:id="rId9" imgW="1397000" imgH="457200" progId="Equation.3">
                  <p:embed/>
                  <p:pic>
                    <p:nvPicPr>
                      <p:cNvPr id="0" name="Объект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6475" y="4641177"/>
                        <a:ext cx="2160588" cy="60847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310830"/>
              </p:ext>
            </p:extLst>
          </p:nvPr>
        </p:nvGraphicFramePr>
        <p:xfrm>
          <a:off x="9808227" y="5661332"/>
          <a:ext cx="213995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" name="Формула" r:id="rId11" imgW="1308100" imgH="228600" progId="Equation.3">
                  <p:embed/>
                </p:oleObj>
              </mc:Choice>
              <mc:Fallback>
                <p:oleObj name="Формула" r:id="rId11" imgW="1308100" imgH="228600" progId="Equation.3">
                  <p:embed/>
                  <p:pic>
                    <p:nvPicPr>
                      <p:cNvPr id="0" name="Объект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08227" y="5661332"/>
                        <a:ext cx="2139950" cy="3794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AutoShape 12"/>
          <p:cNvSpPr>
            <a:spLocks noChangeArrowheads="1"/>
          </p:cNvSpPr>
          <p:nvPr/>
        </p:nvSpPr>
        <p:spPr bwMode="auto">
          <a:xfrm>
            <a:off x="70864" y="4572907"/>
            <a:ext cx="2765233" cy="440301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100" b="1" dirty="0" smtClean="0">
                <a:solidFill>
                  <a:srgbClr val="FFC000"/>
                </a:solidFill>
                <a:sym typeface="Symbol" pitchFamily="18" charset="2"/>
              </a:rPr>
              <a:t>Допустимый риск причинения вреда </a:t>
            </a:r>
          </a:p>
          <a:p>
            <a:pPr algn="ctr">
              <a:defRPr/>
            </a:pPr>
            <a:r>
              <a:rPr lang="ru-RU" sz="1100" b="1" dirty="0" smtClean="0">
                <a:solidFill>
                  <a:srgbClr val="FFC000"/>
                </a:solidFill>
                <a:sym typeface="Symbol" pitchFamily="18" charset="2"/>
              </a:rPr>
              <a:t>жизни или здоровью граждан (</a:t>
            </a:r>
            <a:r>
              <a:rPr lang="en-US" sz="1100" b="1" dirty="0" smtClean="0">
                <a:solidFill>
                  <a:srgbClr val="FFC000"/>
                </a:solidFill>
              </a:rPr>
              <a:t>Q</a:t>
            </a:r>
            <a:r>
              <a:rPr lang="en-US" sz="1100" b="1" baseline="-25000" dirty="0" smtClean="0">
                <a:solidFill>
                  <a:srgbClr val="FFC000"/>
                </a:solidFill>
              </a:rPr>
              <a:t>c</a:t>
            </a:r>
            <a:r>
              <a:rPr lang="ru-RU" sz="1100" b="1" baseline="-25000" dirty="0" smtClean="0">
                <a:solidFill>
                  <a:srgbClr val="FFC000"/>
                </a:solidFill>
              </a:rPr>
              <a:t>доп</a:t>
            </a:r>
            <a:r>
              <a:rPr lang="ru-RU" sz="1100" b="1" dirty="0">
                <a:solidFill>
                  <a:srgbClr val="FFC000"/>
                </a:solidFill>
              </a:rPr>
              <a:t>)</a:t>
            </a:r>
            <a:r>
              <a:rPr lang="ru-RU" sz="1100" b="1" dirty="0" smtClean="0">
                <a:solidFill>
                  <a:srgbClr val="FFC000"/>
                </a:solidFill>
                <a:sym typeface="Symbol" pitchFamily="18" charset="2"/>
              </a:rPr>
              <a:t> </a:t>
            </a:r>
            <a:endParaRPr lang="ru-RU" sz="1100" b="1" dirty="0">
              <a:solidFill>
                <a:srgbClr val="FFC000"/>
              </a:solidFill>
              <a:sym typeface="Symbol" pitchFamily="18" charset="2"/>
            </a:endParaRPr>
          </a:p>
        </p:txBody>
      </p: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0863" y="5100117"/>
            <a:ext cx="2765233" cy="440301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100" b="1" dirty="0" smtClean="0">
                <a:solidFill>
                  <a:srgbClr val="FFC000"/>
                </a:solidFill>
                <a:sym typeface="Symbol" pitchFamily="18" charset="2"/>
              </a:rPr>
              <a:t>Ожидаемый </a:t>
            </a:r>
            <a:r>
              <a:rPr lang="ru-RU" sz="1100" b="1" dirty="0">
                <a:solidFill>
                  <a:srgbClr val="FFC000"/>
                </a:solidFill>
                <a:sym typeface="Symbol" pitchFamily="18" charset="2"/>
              </a:rPr>
              <a:t>риск причинения вреда </a:t>
            </a:r>
            <a:r>
              <a:rPr lang="ru-RU" sz="1100" b="1" dirty="0" smtClean="0">
                <a:solidFill>
                  <a:srgbClr val="FFC000"/>
                </a:solidFill>
                <a:sym typeface="Symbol" pitchFamily="18" charset="2"/>
              </a:rPr>
              <a:t/>
            </a:r>
            <a:br>
              <a:rPr lang="ru-RU" sz="1100" b="1" dirty="0" smtClean="0">
                <a:solidFill>
                  <a:srgbClr val="FFC000"/>
                </a:solidFill>
                <a:sym typeface="Symbol" pitchFamily="18" charset="2"/>
              </a:rPr>
            </a:br>
            <a:r>
              <a:rPr lang="ru-RU" sz="1100" b="1" dirty="0" smtClean="0">
                <a:solidFill>
                  <a:srgbClr val="FFC000"/>
                </a:solidFill>
                <a:sym typeface="Symbol" pitchFamily="18" charset="2"/>
              </a:rPr>
              <a:t>жизни </a:t>
            </a:r>
            <a:r>
              <a:rPr lang="ru-RU" sz="1100" b="1" dirty="0">
                <a:solidFill>
                  <a:srgbClr val="FFC000"/>
                </a:solidFill>
                <a:sym typeface="Symbol" pitchFamily="18" charset="2"/>
              </a:rPr>
              <a:t>или здоровью </a:t>
            </a:r>
            <a:r>
              <a:rPr lang="ru-RU" sz="1100" b="1" dirty="0" smtClean="0">
                <a:solidFill>
                  <a:srgbClr val="FFC000"/>
                </a:solidFill>
                <a:sym typeface="Symbol" pitchFamily="18" charset="2"/>
              </a:rPr>
              <a:t>граждан (</a:t>
            </a:r>
            <a:r>
              <a:rPr lang="en-US" sz="1100" b="1" dirty="0" smtClean="0">
                <a:solidFill>
                  <a:srgbClr val="FFC000"/>
                </a:solidFill>
              </a:rPr>
              <a:t>Q</a:t>
            </a:r>
            <a:r>
              <a:rPr lang="en-US" sz="1100" b="1" baseline="-25000" dirty="0" smtClean="0">
                <a:solidFill>
                  <a:srgbClr val="FFC000"/>
                </a:solidFill>
              </a:rPr>
              <a:t>C</a:t>
            </a:r>
            <a:r>
              <a:rPr lang="ru-RU" sz="1100" b="1" dirty="0">
                <a:solidFill>
                  <a:srgbClr val="FFC000"/>
                </a:solidFill>
              </a:rPr>
              <a:t>)</a:t>
            </a:r>
            <a:r>
              <a:rPr lang="ru-RU" sz="1100" b="1" dirty="0" smtClean="0">
                <a:solidFill>
                  <a:srgbClr val="FFC000"/>
                </a:solidFill>
                <a:sym typeface="Symbol" pitchFamily="18" charset="2"/>
              </a:rPr>
              <a:t> </a:t>
            </a:r>
            <a:endParaRPr lang="ru-RU" sz="1100" b="1" dirty="0">
              <a:solidFill>
                <a:srgbClr val="FFC000"/>
              </a:solidFill>
              <a:sym typeface="Symbol" pitchFamily="18" charset="2"/>
            </a:endParaRPr>
          </a:p>
        </p:txBody>
      </p:sp>
      <p:sp>
        <p:nvSpPr>
          <p:cNvPr id="62" name="AutoShape 12"/>
          <p:cNvSpPr>
            <a:spLocks noChangeArrowheads="1"/>
          </p:cNvSpPr>
          <p:nvPr/>
        </p:nvSpPr>
        <p:spPr bwMode="auto">
          <a:xfrm>
            <a:off x="70862" y="5619286"/>
            <a:ext cx="2765233" cy="440301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050" b="1" dirty="0">
                <a:solidFill>
                  <a:srgbClr val="FFC000"/>
                </a:solidFill>
                <a:sym typeface="Symbol" pitchFamily="18" charset="2"/>
              </a:rPr>
              <a:t>Показатель тяжести потенциальных </a:t>
            </a:r>
            <a:r>
              <a:rPr lang="ru-RU" sz="1050" b="1" dirty="0" smtClean="0">
                <a:solidFill>
                  <a:srgbClr val="FFC000"/>
                </a:solidFill>
                <a:sym typeface="Symbol" pitchFamily="18" charset="2"/>
              </a:rPr>
              <a:t/>
            </a:r>
            <a:br>
              <a:rPr lang="ru-RU" sz="1050" b="1" dirty="0" smtClean="0">
                <a:solidFill>
                  <a:srgbClr val="FFC000"/>
                </a:solidFill>
                <a:sym typeface="Symbol" pitchFamily="18" charset="2"/>
              </a:rPr>
            </a:br>
            <a:r>
              <a:rPr lang="ru-RU" sz="1050" b="1" dirty="0" smtClean="0">
                <a:solidFill>
                  <a:srgbClr val="FFC000"/>
                </a:solidFill>
                <a:sym typeface="Symbol" pitchFamily="18" charset="2"/>
              </a:rPr>
              <a:t>негативных </a:t>
            </a:r>
            <a:r>
              <a:rPr lang="ru-RU" sz="1050" b="1" dirty="0">
                <a:solidFill>
                  <a:srgbClr val="FFC000"/>
                </a:solidFill>
                <a:sym typeface="Symbol" pitchFamily="18" charset="2"/>
              </a:rPr>
              <a:t>последствий </a:t>
            </a:r>
            <a:r>
              <a:rPr lang="ru-RU" sz="1050" b="1" dirty="0" smtClean="0">
                <a:solidFill>
                  <a:srgbClr val="FFC000"/>
                </a:solidFill>
                <a:sym typeface="Symbol" pitchFamily="18" charset="2"/>
              </a:rPr>
              <a:t>пожаров (</a:t>
            </a:r>
            <a:r>
              <a:rPr lang="ru-RU" sz="1050" b="1" dirty="0">
                <a:solidFill>
                  <a:srgbClr val="FFC000"/>
                </a:solidFill>
                <a:sym typeface="Symbol" pitchFamily="18" charset="2"/>
              </a:rPr>
              <a:t>Кг.т.)</a:t>
            </a:r>
            <a:endParaRPr lang="ru-RU" sz="1100" b="1" dirty="0">
              <a:solidFill>
                <a:srgbClr val="FFC000"/>
              </a:solidFill>
              <a:sym typeface="Symbol" pitchFamily="18" charset="2"/>
            </a:endParaRPr>
          </a:p>
        </p:txBody>
      </p:sp>
      <p:sp>
        <p:nvSpPr>
          <p:cNvPr id="63" name="AutoShape 12"/>
          <p:cNvSpPr>
            <a:spLocks noChangeArrowheads="1"/>
          </p:cNvSpPr>
          <p:nvPr/>
        </p:nvSpPr>
        <p:spPr bwMode="auto">
          <a:xfrm>
            <a:off x="3873218" y="5353256"/>
            <a:ext cx="4603531" cy="835717"/>
          </a:xfrm>
          <a:prstGeom prst="flowChartAlternateProcess">
            <a:avLst/>
          </a:prstGeom>
          <a:solidFill>
            <a:srgbClr val="FFAFAF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000" b="1" dirty="0">
                <a:solidFill>
                  <a:srgbClr val="0000FF"/>
                </a:solidFill>
                <a:sym typeface="Symbol" pitchFamily="18" charset="2"/>
              </a:rPr>
              <a:t>МЧС России – Деятельность – Профилактическая </a:t>
            </a:r>
            <a:r>
              <a:rPr lang="ru-RU" sz="1000" b="1" dirty="0" smtClean="0">
                <a:solidFill>
                  <a:srgbClr val="0000FF"/>
                </a:solidFill>
                <a:sym typeface="Symbol" pitchFamily="18" charset="2"/>
              </a:rPr>
              <a:t>работа и контрольно-</a:t>
            </a:r>
          </a:p>
          <a:p>
            <a:pPr algn="ctr">
              <a:defRPr/>
            </a:pPr>
            <a:r>
              <a:rPr lang="ru-RU" sz="1000" b="1" dirty="0" smtClean="0">
                <a:solidFill>
                  <a:srgbClr val="0000FF"/>
                </a:solidFill>
                <a:sym typeface="Symbol" pitchFamily="18" charset="2"/>
              </a:rPr>
              <a:t>надзорная </a:t>
            </a:r>
            <a:r>
              <a:rPr lang="ru-RU" sz="1000" b="1" dirty="0">
                <a:solidFill>
                  <a:srgbClr val="0000FF"/>
                </a:solidFill>
                <a:sym typeface="Symbol" pitchFamily="18" charset="2"/>
              </a:rPr>
              <a:t>деятельность </a:t>
            </a:r>
            <a:r>
              <a:rPr lang="ru-RU" sz="1000" b="1" dirty="0" smtClean="0">
                <a:solidFill>
                  <a:srgbClr val="0000FF"/>
                </a:solidFill>
                <a:sym typeface="Symbol" pitchFamily="18" charset="2"/>
              </a:rPr>
              <a:t>– Калькулятор отнесения </a:t>
            </a:r>
            <a:r>
              <a:rPr lang="ru-RU" sz="1000" b="1" dirty="0">
                <a:solidFill>
                  <a:srgbClr val="0000FF"/>
                </a:solidFill>
                <a:sym typeface="Symbol" pitchFamily="18" charset="2"/>
              </a:rPr>
              <a:t>объектов защиты </a:t>
            </a:r>
            <a:endParaRPr lang="ru-RU" sz="1000" b="1" dirty="0" smtClean="0">
              <a:solidFill>
                <a:srgbClr val="0000FF"/>
              </a:solidFill>
              <a:sym typeface="Symbol" pitchFamily="18" charset="2"/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rgbClr val="0000FF"/>
                </a:solidFill>
                <a:sym typeface="Symbol" pitchFamily="18" charset="2"/>
              </a:rPr>
              <a:t>к определенной категории риска при осуществлении </a:t>
            </a:r>
          </a:p>
          <a:p>
            <a:pPr algn="ctr">
              <a:defRPr/>
            </a:pPr>
            <a:r>
              <a:rPr lang="ru-RU" sz="1000" b="1" dirty="0" smtClean="0">
                <a:solidFill>
                  <a:srgbClr val="0000FF"/>
                </a:solidFill>
                <a:sym typeface="Symbol" pitchFamily="18" charset="2"/>
              </a:rPr>
              <a:t>федерального государственного пожарного </a:t>
            </a:r>
            <a:r>
              <a:rPr lang="ru-RU" sz="1000" b="1" dirty="0">
                <a:solidFill>
                  <a:srgbClr val="0000FF"/>
                </a:solidFill>
                <a:sym typeface="Symbol" pitchFamily="18" charset="2"/>
              </a:rPr>
              <a:t>надзора</a:t>
            </a:r>
            <a:endParaRPr lang="ru-RU" sz="1000" b="1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64" name="AutoShape 12"/>
          <p:cNvSpPr>
            <a:spLocks noChangeArrowheads="1"/>
          </p:cNvSpPr>
          <p:nvPr/>
        </p:nvSpPr>
        <p:spPr bwMode="auto">
          <a:xfrm>
            <a:off x="70864" y="4063007"/>
            <a:ext cx="2765233" cy="440301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1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Организационный приказ МЧС России</a:t>
            </a:r>
          </a:p>
          <a:p>
            <a:pPr algn="ctr">
              <a:defRPr/>
            </a:pPr>
            <a:r>
              <a:rPr lang="ru-RU" sz="11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от 14.12.2020 № 947:</a:t>
            </a:r>
            <a:endParaRPr lang="ru-RU" sz="11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  <p:pic>
        <p:nvPicPr>
          <p:cNvPr id="65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63442">
            <a:off x="3271209" y="5222836"/>
            <a:ext cx="487363" cy="788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1689">
            <a:off x="8549429" y="5174526"/>
            <a:ext cx="487363" cy="788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053157" y="4793057"/>
            <a:ext cx="0" cy="10463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2836097" y="5839437"/>
            <a:ext cx="2170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2836097" y="4804281"/>
            <a:ext cx="219188" cy="0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2836097" y="5320267"/>
            <a:ext cx="2191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9" name="Прямая соединительная линия 9218"/>
          <p:cNvCxnSpPr/>
          <p:nvPr/>
        </p:nvCxnSpPr>
        <p:spPr>
          <a:xfrm>
            <a:off x="3055285" y="5100117"/>
            <a:ext cx="1808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8" name="Прямая соединительная линия 9227"/>
          <p:cNvCxnSpPr/>
          <p:nvPr/>
        </p:nvCxnSpPr>
        <p:spPr>
          <a:xfrm flipH="1">
            <a:off x="8999701" y="5100117"/>
            <a:ext cx="3163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utoShape 12"/>
          <p:cNvSpPr>
            <a:spLocks noChangeArrowheads="1"/>
          </p:cNvSpPr>
          <p:nvPr/>
        </p:nvSpPr>
        <p:spPr bwMode="auto">
          <a:xfrm>
            <a:off x="9544707" y="3925999"/>
            <a:ext cx="2524124" cy="440301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Присвоение категории риска: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316085" y="4967587"/>
            <a:ext cx="0" cy="10210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9316085" y="5988600"/>
            <a:ext cx="22862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49" idx="1"/>
          </p:cNvCxnSpPr>
          <p:nvPr/>
        </p:nvCxnSpPr>
        <p:spPr>
          <a:xfrm>
            <a:off x="9316085" y="4967586"/>
            <a:ext cx="227965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AutoShape 12"/>
          <p:cNvSpPr>
            <a:spLocks noChangeArrowheads="1"/>
          </p:cNvSpPr>
          <p:nvPr/>
        </p:nvSpPr>
        <p:spPr bwMode="auto">
          <a:xfrm>
            <a:off x="6283665" y="6188973"/>
            <a:ext cx="2206764" cy="271671"/>
          </a:xfrm>
          <a:prstGeom prst="flowChartAlternateProcess">
            <a:avLst/>
          </a:prstGeom>
          <a:solidFill>
            <a:srgbClr val="FFAFAF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sym typeface="Symbol" pitchFamily="18" charset="2"/>
              </a:rPr>
              <a:t>Органы </a:t>
            </a:r>
            <a:r>
              <a:rPr lang="ru-RU" sz="1600" b="1" dirty="0">
                <a:solidFill>
                  <a:srgbClr val="7030A0"/>
                </a:solidFill>
                <a:sym typeface="Symbol" pitchFamily="18" charset="2"/>
              </a:rPr>
              <a:t>ГПН</a:t>
            </a:r>
          </a:p>
        </p:txBody>
      </p:sp>
      <p:sp>
        <p:nvSpPr>
          <p:cNvPr id="68" name="AutoShape 12"/>
          <p:cNvSpPr>
            <a:spLocks noChangeArrowheads="1"/>
          </p:cNvSpPr>
          <p:nvPr/>
        </p:nvSpPr>
        <p:spPr bwMode="auto">
          <a:xfrm>
            <a:off x="3886898" y="6188974"/>
            <a:ext cx="2383087" cy="271670"/>
          </a:xfrm>
          <a:prstGeom prst="flowChartAlternateProcess">
            <a:avLst/>
          </a:prstGeom>
          <a:solidFill>
            <a:srgbClr val="FFAFAF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sym typeface="Symbol" pitchFamily="18" charset="2"/>
              </a:rPr>
              <a:t>Подконтрольные лица</a:t>
            </a:r>
            <a:endParaRPr lang="ru-RU" sz="1600" b="1" dirty="0">
              <a:solidFill>
                <a:srgbClr val="7030A0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66813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8583" y="97141"/>
            <a:ext cx="10808778" cy="67646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1800" dirty="0" smtClean="0"/>
              <a:t>ДИНАМИЧЕСКАЯ МОДЕЛЬ </a:t>
            </a:r>
            <a:br>
              <a:rPr lang="ru-RU" sz="1800" dirty="0" smtClean="0"/>
            </a:br>
            <a:r>
              <a:rPr lang="ru-RU" sz="1800" dirty="0" smtClean="0"/>
              <a:t>(ОПРЕДЕЛЕНИЕ КАТЕГОРИИ РИСКА </a:t>
            </a:r>
            <a:br>
              <a:rPr lang="ru-RU" sz="1800" dirty="0" smtClean="0"/>
            </a:br>
            <a:r>
              <a:rPr lang="ru-RU" sz="1800" dirty="0" smtClean="0"/>
              <a:t>НА ОСНОВАНИИ ИНДЕКСА ИНДИВИДУАЛИЗАЦИИ ПОДКОНТРОЛЬНОГО ЛИЦА) </a:t>
            </a:r>
          </a:p>
        </p:txBody>
      </p:sp>
      <p:sp>
        <p:nvSpPr>
          <p:cNvPr id="12" name="AutoShape 36"/>
          <p:cNvSpPr>
            <a:spLocks noChangeArrowheads="1"/>
          </p:cNvSpPr>
          <p:nvPr/>
        </p:nvSpPr>
        <p:spPr bwMode="auto">
          <a:xfrm>
            <a:off x="11787825" y="6587751"/>
            <a:ext cx="352452" cy="270249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1150" tIns="40580" rIns="81150" bIns="4058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/>
              <a:t>6</a:t>
            </a:r>
            <a:endParaRPr lang="ru-RU" sz="1200" dirty="0"/>
          </a:p>
        </p:txBody>
      </p:sp>
      <p:sp>
        <p:nvSpPr>
          <p:cNvPr id="9230" name="AutoShape 14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2" name="AutoShape 16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4" name="AutoShape 18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6" name="AutoShape 20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8" name="AutoShape 22" descr="https://www.suchtv.pk/media/k2/items/cache/98fcc4bf8d56309f80c6e533eb2c1290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40" name="AutoShape 24" descr="https://www.suchtv.pk/media/k2/items/cache/98fcc4bf8d56309f80c6e533eb2c1290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59" name="AutoShape 43" descr="https://about-planet.ru/images/severnaya_amerika/priroda/vulkan_mauna_loa/vulkan-mauna-lo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0" name="AutoShape 2" descr="https://government.consultant.ru/files/3721141/preview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https://government.consultant.ru/files/3721141/preview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5" name="AutoShape 7" descr="https://government.consultant.ru/files/3721141/preview/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02" name="AutoShape 14" descr="https://government.consultant.ru/files/3721141/preview/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0" name="AutoShape 2" descr="https://cdn.iz.ru/sites/default/files/styles/900x506/public/article-2017-05/RIAN_00450829.HR.ru.jpg?itok=MUtGNyl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https://cdn.iz.ru/sites/default/files/styles/900x506/public/article-2017-05/RIAN_00450829.HR.ru.jpg?itok=MUtGNyl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89110" y="4580099"/>
            <a:ext cx="4390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3600" b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г.т.инд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К</a:t>
            </a:r>
            <a:r>
              <a:rPr lang="ru-RU" sz="3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г.т.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ru-RU" sz="36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60375" y="951482"/>
            <a:ext cx="114688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И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ндекс 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индивидуализации подконтрольного лица определяется для каждого поднадзорного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объекта: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135117" y="3938433"/>
            <a:ext cx="90058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</a:rPr>
              <a:t>	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тяжести потенциальных негативных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последствий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пожара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</a:t>
            </a:r>
            <a:b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индекса индивидуализации подконтрольного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лица:</a:t>
            </a:r>
            <a:endParaRPr lang="ru-RU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518" y="5542778"/>
            <a:ext cx="7956330" cy="78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Равно 5"/>
          <p:cNvSpPr/>
          <p:nvPr/>
        </p:nvSpPr>
        <p:spPr>
          <a:xfrm>
            <a:off x="5956640" y="4714080"/>
            <a:ext cx="476335" cy="549959"/>
          </a:xfrm>
          <a:prstGeom prst="mathEqual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6432975" y="4759046"/>
            <a:ext cx="380440" cy="467384"/>
          </a:xfrm>
          <a:prstGeom prst="chevron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Шестиугольник 30"/>
          <p:cNvSpPr/>
          <p:nvPr/>
        </p:nvSpPr>
        <p:spPr>
          <a:xfrm>
            <a:off x="7362960" y="4556424"/>
            <a:ext cx="3220957" cy="865269"/>
          </a:xfrm>
          <a:prstGeom prst="hexagon">
            <a:avLst/>
          </a:prstGeom>
          <a:gradFill>
            <a:gsLst>
              <a:gs pos="0">
                <a:srgbClr val="FFCA9F"/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ru-RU" dirty="0" smtClean="0"/>
              <a:t>Сравнение с базовыми значениями показателя </a:t>
            </a:r>
            <a:br>
              <a:rPr lang="ru-RU" dirty="0" smtClean="0"/>
            </a:br>
            <a:r>
              <a:rPr lang="ru-RU" dirty="0" smtClean="0"/>
              <a:t>(пункт 8 Порядка)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02371" y="2363714"/>
            <a:ext cx="825062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1688" lvl="0" indent="-801688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рпв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индикаторы риска причинения вреда (ущерба), отражающие индивидуальные характеристики объекта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защиты;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учтенных индикаторов риска причинения вреда (ущерба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1688" lvl="0" indent="-801688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крд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критерии добросовестности, характеризующие вероятность несоблюдения на объекте защиты обязательных требований пожарной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учтенных критериев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добросовестности.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891698" y="1290036"/>
                <a:ext cx="4271969" cy="1185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𝑼</m:t>
                          </m:r>
                        </m:e>
                        <m:sub>
                          <m:r>
                            <a:rPr lang="ru-RU" sz="2400" b="1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инд</m:t>
                          </m:r>
                        </m:sub>
                      </m:sSub>
                      <m:r>
                        <a:rPr lang="ru-RU" sz="2400" b="1" i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ru-RU" sz="2400" b="1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𝒋</m:t>
                          </m:r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=</m:t>
                          </m:r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𝑴</m:t>
                          </m:r>
                        </m:sup>
                        <m:e>
                          <m:sSub>
                            <m:sSubPr>
                              <m:ctrlPr>
                                <a:rPr lang="ru-RU" sz="2400" b="1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ru-RU" sz="2400" b="1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рпв</m:t>
                              </m:r>
                            </m:sub>
                          </m:sSub>
                          <m:r>
                            <a:rPr lang="ru-RU" sz="2400" b="1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ru-RU" sz="2400" b="1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1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2400" b="1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𝑵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ru-RU" sz="2400" b="1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ru-RU" sz="2400" b="1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крд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ru-RU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698" y="1290036"/>
                <a:ext cx="4271969" cy="1185324"/>
              </a:xfrm>
              <a:prstGeom prst="rect">
                <a:avLst/>
              </a:prstGeom>
              <a:blipFill rotWithShape="1">
                <a:blip r:embed="rId5"/>
                <a:stretch>
                  <a:fillRect b="-15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6716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8583" y="97141"/>
            <a:ext cx="10808778" cy="6764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800" dirty="0" smtClean="0"/>
              <a:t>КРИТЕРИИ ОТНЕСЕНИЯ ОБЪЕКТОВ ЗАЩИТЫ К КАТЕГОРИЯМ РИСКА</a:t>
            </a:r>
          </a:p>
        </p:txBody>
      </p:sp>
      <p:sp>
        <p:nvSpPr>
          <p:cNvPr id="12" name="AutoShape 36"/>
          <p:cNvSpPr>
            <a:spLocks noChangeArrowheads="1"/>
          </p:cNvSpPr>
          <p:nvPr/>
        </p:nvSpPr>
        <p:spPr bwMode="auto">
          <a:xfrm>
            <a:off x="11787825" y="6587751"/>
            <a:ext cx="352452" cy="270249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1150" tIns="40580" rIns="81150" bIns="4058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/>
              <a:t>7</a:t>
            </a:r>
            <a:endParaRPr lang="ru-RU" sz="1200" dirty="0"/>
          </a:p>
        </p:txBody>
      </p:sp>
      <p:sp>
        <p:nvSpPr>
          <p:cNvPr id="9230" name="AutoShape 14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2" name="AutoShape 16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4" name="AutoShape 18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6" name="AutoShape 20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8" name="AutoShape 22" descr="https://www.suchtv.pk/media/k2/items/cache/98fcc4bf8d56309f80c6e533eb2c1290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40" name="AutoShape 24" descr="https://www.suchtv.pk/media/k2/items/cache/98fcc4bf8d56309f80c6e533eb2c1290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59" name="AutoShape 43" descr="https://about-planet.ru/images/severnaya_amerika/priroda/vulkan_mauna_loa/vulkan-mauna-lo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0" name="AutoShape 2" descr="https://government.consultant.ru/files/3721141/preview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https://government.consultant.ru/files/3721141/preview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5" name="AutoShape 7" descr="https://government.consultant.ru/files/3721141/preview/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02" name="AutoShape 14" descr="https://government.consultant.ru/files/3721141/preview/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0" name="AutoShape 2" descr="https://cdn.iz.ru/sites/default/files/styles/900x506/public/article-2017-05/RIAN_00450829.HR.ru.jpg?itok=MUtGNyl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https://cdn.iz.ru/sites/default/files/styles/900x506/public/article-2017-05/RIAN_00450829.HR.ru.jpg?itok=MUtGNyl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180" y="1422426"/>
            <a:ext cx="7126014" cy="501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669" y="1282262"/>
            <a:ext cx="4908331" cy="5263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12"/>
          <p:cNvSpPr>
            <a:spLocks noChangeArrowheads="1"/>
          </p:cNvSpPr>
          <p:nvPr/>
        </p:nvSpPr>
        <p:spPr bwMode="auto">
          <a:xfrm>
            <a:off x="8430" y="1663252"/>
            <a:ext cx="2842582" cy="593834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endParaRPr lang="ru-RU" sz="1400" b="1" dirty="0" smtClean="0">
              <a:solidFill>
                <a:schemeClr val="bg1"/>
              </a:solidFill>
              <a:sym typeface="Symbol" pitchFamily="18" charset="2"/>
            </a:endParaRPr>
          </a:p>
          <a:p>
            <a:pPr algn="ctr">
              <a:defRPr/>
            </a:pPr>
            <a:endParaRPr lang="ru-RU" sz="1200" b="1" dirty="0" smtClean="0">
              <a:solidFill>
                <a:schemeClr val="bg1"/>
              </a:solidFill>
              <a:sym typeface="Symbol" pitchFamily="18" charset="2"/>
            </a:endParaRPr>
          </a:p>
          <a:p>
            <a:pPr algn="ctr">
              <a:defRPr/>
            </a:pPr>
            <a:endParaRPr lang="ru-RU" sz="1000" dirty="0" smtClean="0"/>
          </a:p>
          <a:p>
            <a:pPr algn="ctr">
              <a:defRPr/>
            </a:pPr>
            <a:r>
              <a:rPr lang="ru-RU" sz="1000" dirty="0" smtClean="0"/>
              <a:t>Объекты образования и </a:t>
            </a:r>
            <a:r>
              <a:rPr lang="ru-RU" sz="1000" dirty="0"/>
              <a:t>объекты, </a:t>
            </a:r>
            <a:br>
              <a:rPr lang="ru-RU" sz="1000" dirty="0"/>
            </a:br>
            <a:r>
              <a:rPr lang="ru-RU" sz="1000" dirty="0"/>
              <a:t>на которых </a:t>
            </a:r>
            <a:r>
              <a:rPr lang="ru-RU" sz="1000" dirty="0" smtClean="0"/>
              <a:t>осуществляется</a:t>
            </a:r>
            <a:br>
              <a:rPr lang="ru-RU" sz="1000" dirty="0" smtClean="0"/>
            </a:br>
            <a:r>
              <a:rPr lang="ru-RU" sz="1000" dirty="0" smtClean="0"/>
              <a:t> </a:t>
            </a:r>
            <a:r>
              <a:rPr lang="ru-RU" sz="1000" dirty="0"/>
              <a:t>деятельность детских лагерей </a:t>
            </a:r>
            <a:endParaRPr lang="ru-RU" sz="1400" b="1" dirty="0" smtClean="0">
              <a:solidFill>
                <a:schemeClr val="bg1"/>
              </a:solidFill>
              <a:sym typeface="Symbol" pitchFamily="18" charset="2"/>
            </a:endParaRPr>
          </a:p>
          <a:p>
            <a:pPr algn="ctr">
              <a:defRPr/>
            </a:pPr>
            <a:endParaRPr lang="ru-RU" sz="32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36" name="AutoShape 12"/>
          <p:cNvSpPr>
            <a:spLocks noChangeArrowheads="1"/>
          </p:cNvSpPr>
          <p:nvPr/>
        </p:nvSpPr>
        <p:spPr bwMode="auto">
          <a:xfrm>
            <a:off x="13685" y="2257086"/>
            <a:ext cx="2842582" cy="294289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000" dirty="0" smtClean="0"/>
              <a:t>Объекты здравоохране­ния</a:t>
            </a:r>
            <a:endParaRPr lang="ru-RU" sz="32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37" name="AutoShape 12"/>
          <p:cNvSpPr>
            <a:spLocks noChangeArrowheads="1"/>
          </p:cNvSpPr>
          <p:nvPr/>
        </p:nvSpPr>
        <p:spPr bwMode="auto">
          <a:xfrm>
            <a:off x="12590" y="2583373"/>
            <a:ext cx="2842582" cy="278524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000" dirty="0" smtClean="0"/>
              <a:t>Объекты социальной </a:t>
            </a:r>
            <a:r>
              <a:rPr lang="ru-RU" sz="1000" dirty="0"/>
              <a:t>защиты</a:t>
            </a:r>
            <a:endParaRPr lang="ru-RU" sz="32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12590" y="2861897"/>
            <a:ext cx="2842582" cy="268013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000" dirty="0" smtClean="0"/>
              <a:t>Объекты </a:t>
            </a:r>
            <a:r>
              <a:rPr lang="ru-RU" sz="1000" dirty="0"/>
              <a:t>рели­гиозного назначе­ния</a:t>
            </a:r>
            <a:endParaRPr lang="ru-RU" sz="32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39" name="AutoShape 12"/>
          <p:cNvSpPr>
            <a:spLocks noChangeArrowheads="1"/>
          </p:cNvSpPr>
          <p:nvPr/>
        </p:nvSpPr>
        <p:spPr bwMode="auto">
          <a:xfrm>
            <a:off x="12590" y="3794682"/>
            <a:ext cx="2842582" cy="273271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000" dirty="0" smtClean="0"/>
              <a:t>Объекты </a:t>
            </a:r>
            <a:r>
              <a:rPr lang="ru-RU" sz="1000" dirty="0"/>
              <a:t>торговли</a:t>
            </a:r>
            <a:endParaRPr lang="ru-RU" sz="32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40" name="AutoShape 12"/>
          <p:cNvSpPr>
            <a:spLocks noChangeArrowheads="1"/>
          </p:cNvSpPr>
          <p:nvPr/>
        </p:nvSpPr>
        <p:spPr bwMode="auto">
          <a:xfrm>
            <a:off x="10510" y="4067953"/>
            <a:ext cx="2842582" cy="268016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000" dirty="0" smtClean="0"/>
              <a:t>Объекты </a:t>
            </a:r>
            <a:r>
              <a:rPr lang="ru-RU" sz="1000" dirty="0"/>
              <a:t>обществен­ного питания</a:t>
            </a:r>
            <a:endParaRPr lang="ru-RU" sz="32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41" name="AutoShape 12"/>
          <p:cNvSpPr>
            <a:spLocks noChangeArrowheads="1"/>
          </p:cNvSpPr>
          <p:nvPr/>
        </p:nvSpPr>
        <p:spPr bwMode="auto">
          <a:xfrm>
            <a:off x="10510" y="4340769"/>
            <a:ext cx="2842582" cy="399393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000" dirty="0" smtClean="0"/>
              <a:t>Объекты </a:t>
            </a:r>
            <a:r>
              <a:rPr lang="ru-RU" sz="1000" dirty="0"/>
              <a:t>бытового обслуживания </a:t>
            </a:r>
            <a:br>
              <a:rPr lang="ru-RU" sz="1000" dirty="0"/>
            </a:br>
            <a:r>
              <a:rPr lang="ru-RU" sz="1000" dirty="0"/>
              <a:t>и предостав­ления услуг населению</a:t>
            </a:r>
            <a:endParaRPr lang="ru-RU" sz="32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42" name="AutoShape 12"/>
          <p:cNvSpPr>
            <a:spLocks noChangeArrowheads="1"/>
          </p:cNvSpPr>
          <p:nvPr/>
        </p:nvSpPr>
        <p:spPr bwMode="auto">
          <a:xfrm>
            <a:off x="12590" y="4740162"/>
            <a:ext cx="2842582" cy="315313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000" dirty="0" smtClean="0"/>
              <a:t>Объекты транспорт­ной инфра­структуры</a:t>
            </a:r>
            <a:endParaRPr lang="ru-RU" sz="32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43" name="AutoShape 12"/>
          <p:cNvSpPr>
            <a:spLocks noChangeArrowheads="1"/>
          </p:cNvSpPr>
          <p:nvPr/>
        </p:nvSpPr>
        <p:spPr bwMode="auto">
          <a:xfrm>
            <a:off x="10510" y="3411052"/>
            <a:ext cx="2842582" cy="383629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000" dirty="0" smtClean="0"/>
              <a:t>Объекты </a:t>
            </a:r>
            <a:r>
              <a:rPr lang="ru-RU" sz="1000" dirty="0"/>
              <a:t>временного </a:t>
            </a:r>
            <a:r>
              <a:rPr lang="ru-RU" sz="1000" dirty="0" smtClean="0"/>
              <a:t>размещения </a:t>
            </a:r>
            <a:r>
              <a:rPr lang="ru-RU" sz="1000" dirty="0"/>
              <a:t>людей, </a:t>
            </a: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>туризма и </a:t>
            </a:r>
            <a:r>
              <a:rPr lang="ru-RU" sz="1000" dirty="0"/>
              <a:t>отдыха</a:t>
            </a:r>
            <a:endParaRPr lang="ru-RU" sz="32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44" name="AutoShape 12"/>
          <p:cNvSpPr>
            <a:spLocks noChangeArrowheads="1"/>
          </p:cNvSpPr>
          <p:nvPr/>
        </p:nvSpPr>
        <p:spPr bwMode="auto">
          <a:xfrm>
            <a:off x="8430" y="3129910"/>
            <a:ext cx="2842582" cy="281142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000" dirty="0" smtClean="0"/>
              <a:t>Объекты культурно-досугового назначения</a:t>
            </a:r>
            <a:endParaRPr lang="ru-RU" sz="32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45" name="AutoShape 12"/>
          <p:cNvSpPr>
            <a:spLocks noChangeArrowheads="1"/>
          </p:cNvSpPr>
          <p:nvPr/>
        </p:nvSpPr>
        <p:spPr bwMode="auto">
          <a:xfrm>
            <a:off x="21020" y="5050218"/>
            <a:ext cx="2842582" cy="316279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000" dirty="0"/>
              <a:t>Объекты </a:t>
            </a:r>
            <a:r>
              <a:rPr lang="ru-RU" sz="1000" dirty="0" smtClean="0"/>
              <a:t>администра­тивного назначения </a:t>
            </a:r>
            <a:endParaRPr lang="ru-RU" sz="32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46" name="AutoShape 12"/>
          <p:cNvSpPr>
            <a:spLocks noChangeArrowheads="1"/>
          </p:cNvSpPr>
          <p:nvPr/>
        </p:nvSpPr>
        <p:spPr bwMode="auto">
          <a:xfrm>
            <a:off x="28822" y="5354760"/>
            <a:ext cx="2842582" cy="389144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/>
            <a:r>
              <a:rPr lang="ru-RU" sz="1000" dirty="0"/>
              <a:t>Объекты жилого назначения</a:t>
            </a:r>
          </a:p>
          <a:p>
            <a:pPr algn="ctr"/>
            <a:r>
              <a:rPr lang="ru-RU" sz="1000" dirty="0"/>
              <a:t>(много­квартирные жилые дома)</a:t>
            </a:r>
            <a:endParaRPr lang="ru-RU" sz="32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47" name="AutoShape 12"/>
          <p:cNvSpPr>
            <a:spLocks noChangeArrowheads="1"/>
          </p:cNvSpPr>
          <p:nvPr/>
        </p:nvSpPr>
        <p:spPr bwMode="auto">
          <a:xfrm>
            <a:off x="2960743" y="1663253"/>
            <a:ext cx="2280744" cy="593834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000" dirty="0"/>
              <a:t>Объекты производственного </a:t>
            </a: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>назначения</a:t>
            </a:r>
            <a:endParaRPr lang="ru-RU" sz="32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48" name="AutoShape 12"/>
          <p:cNvSpPr>
            <a:spLocks noChangeArrowheads="1"/>
          </p:cNvSpPr>
          <p:nvPr/>
        </p:nvSpPr>
        <p:spPr bwMode="auto">
          <a:xfrm>
            <a:off x="2960743" y="2257086"/>
            <a:ext cx="2280744" cy="555752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000" dirty="0"/>
              <a:t>Объекты складского назначения</a:t>
            </a:r>
            <a:endParaRPr lang="ru-RU" sz="32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49" name="AutoShape 12"/>
          <p:cNvSpPr>
            <a:spLocks noChangeArrowheads="1"/>
          </p:cNvSpPr>
          <p:nvPr/>
        </p:nvSpPr>
        <p:spPr bwMode="auto">
          <a:xfrm>
            <a:off x="2960743" y="2832992"/>
            <a:ext cx="2280744" cy="578059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000" dirty="0"/>
              <a:t>Объекты сельскохозяй­ственного </a:t>
            </a: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>назначения</a:t>
            </a:r>
            <a:endParaRPr lang="ru-RU" sz="32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50" name="AutoShape 12"/>
          <p:cNvSpPr>
            <a:spLocks noChangeArrowheads="1"/>
          </p:cNvSpPr>
          <p:nvPr/>
        </p:nvSpPr>
        <p:spPr bwMode="auto">
          <a:xfrm>
            <a:off x="2960743" y="3411051"/>
            <a:ext cx="2280744" cy="593834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000" dirty="0"/>
              <a:t>Наружные установки</a:t>
            </a:r>
            <a:endParaRPr lang="ru-RU" sz="32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2960742" y="4109993"/>
            <a:ext cx="4217824" cy="1633912"/>
          </a:xfrm>
          <a:prstGeom prst="flowChartAlternateProcess">
            <a:avLst/>
          </a:prstGeom>
          <a:solidFill>
            <a:srgbClr val="92D05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100" b="1" dirty="0">
                <a:solidFill>
                  <a:srgbClr val="FF0000"/>
                </a:solidFill>
              </a:rPr>
              <a:t>Уровень тяжести </a:t>
            </a:r>
            <a:r>
              <a:rPr lang="ru-RU" sz="1100" b="1" dirty="0" smtClean="0">
                <a:solidFill>
                  <a:srgbClr val="FF0000"/>
                </a:solidFill>
              </a:rPr>
              <a:t>потенциальных негативных </a:t>
            </a:r>
            <a:r>
              <a:rPr lang="ru-RU" sz="1100" b="1" dirty="0">
                <a:solidFill>
                  <a:srgbClr val="FF0000"/>
                </a:solidFill>
              </a:rPr>
              <a:t>последствий </a:t>
            </a:r>
            <a:r>
              <a:rPr lang="ru-RU" sz="1100" b="1" dirty="0" smtClean="0">
                <a:solidFill>
                  <a:srgbClr val="FF0000"/>
                </a:solidFill>
              </a:rPr>
              <a:t/>
            </a:r>
            <a:br>
              <a:rPr lang="ru-RU" sz="1100" b="1" dirty="0" smtClean="0">
                <a:solidFill>
                  <a:srgbClr val="FF0000"/>
                </a:solidFill>
              </a:rPr>
            </a:br>
            <a:r>
              <a:rPr lang="ru-RU" sz="1100" b="1" dirty="0" smtClean="0">
                <a:solidFill>
                  <a:srgbClr val="FF0000"/>
                </a:solidFill>
              </a:rPr>
              <a:t>пожара принимается </a:t>
            </a:r>
            <a:r>
              <a:rPr lang="ru-RU" sz="1100" b="1" dirty="0">
                <a:solidFill>
                  <a:srgbClr val="FF0000"/>
                </a:solidFill>
              </a:rPr>
              <a:t>за </a:t>
            </a:r>
            <a:r>
              <a:rPr lang="ru-RU" sz="1100" b="1" dirty="0" smtClean="0">
                <a:solidFill>
                  <a:srgbClr val="FF0000"/>
                </a:solidFill>
              </a:rPr>
              <a:t>соответствующую категорию </a:t>
            </a:r>
            <a:r>
              <a:rPr lang="ru-RU" sz="1100" b="1" dirty="0">
                <a:solidFill>
                  <a:srgbClr val="FF0000"/>
                </a:solidFill>
              </a:rPr>
              <a:t>риска </a:t>
            </a:r>
            <a:endParaRPr lang="ru-RU" sz="1100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1100" b="1" dirty="0" smtClean="0">
                <a:solidFill>
                  <a:srgbClr val="FF0000"/>
                </a:solidFill>
              </a:rPr>
              <a:t>для </a:t>
            </a:r>
            <a:r>
              <a:rPr lang="ru-RU" sz="1100" b="1" dirty="0">
                <a:solidFill>
                  <a:srgbClr val="FF0000"/>
                </a:solidFill>
              </a:rPr>
              <a:t>группы объектов </a:t>
            </a:r>
            <a:r>
              <a:rPr lang="ru-RU" sz="1100" b="1" dirty="0" smtClean="0">
                <a:solidFill>
                  <a:srgbClr val="FF0000"/>
                </a:solidFill>
              </a:rPr>
              <a:t>защиты, однородных </a:t>
            </a:r>
            <a:r>
              <a:rPr lang="ru-RU" sz="1100" b="1" dirty="0">
                <a:solidFill>
                  <a:srgbClr val="FF0000"/>
                </a:solidFill>
              </a:rPr>
              <a:t>по виду </a:t>
            </a:r>
            <a:r>
              <a:rPr lang="ru-RU" sz="1100" b="1" dirty="0" smtClean="0">
                <a:solidFill>
                  <a:srgbClr val="FF0000"/>
                </a:solidFill>
              </a:rPr>
              <a:t/>
            </a:r>
            <a:br>
              <a:rPr lang="ru-RU" sz="1100" b="1" dirty="0" smtClean="0">
                <a:solidFill>
                  <a:srgbClr val="FF0000"/>
                </a:solidFill>
              </a:rPr>
            </a:br>
            <a:r>
              <a:rPr lang="ru-RU" sz="1100" b="1" dirty="0" smtClean="0">
                <a:solidFill>
                  <a:srgbClr val="FF0000"/>
                </a:solidFill>
              </a:rPr>
              <a:t>экономической деятельности </a:t>
            </a:r>
            <a:r>
              <a:rPr lang="ru-RU" sz="1100" b="1" dirty="0">
                <a:solidFill>
                  <a:srgbClr val="FF0000"/>
                </a:solidFill>
              </a:rPr>
              <a:t>и классам </a:t>
            </a:r>
            <a:r>
              <a:rPr lang="ru-RU" sz="1100" b="1" dirty="0" smtClean="0">
                <a:solidFill>
                  <a:srgbClr val="FF0000"/>
                </a:solidFill>
              </a:rPr>
              <a:t>функциональной </a:t>
            </a:r>
            <a:br>
              <a:rPr lang="ru-RU" sz="1100" b="1" dirty="0" smtClean="0">
                <a:solidFill>
                  <a:srgbClr val="FF0000"/>
                </a:solidFill>
              </a:rPr>
            </a:br>
            <a:r>
              <a:rPr lang="ru-RU" sz="1100" b="1" dirty="0" smtClean="0">
                <a:solidFill>
                  <a:srgbClr val="FF0000"/>
                </a:solidFill>
              </a:rPr>
              <a:t>пожарной </a:t>
            </a:r>
            <a:r>
              <a:rPr lang="ru-RU" sz="1100" b="1" dirty="0">
                <a:solidFill>
                  <a:srgbClr val="FF0000"/>
                </a:solidFill>
              </a:rPr>
              <a:t>опасности без учета </a:t>
            </a:r>
            <a:r>
              <a:rPr lang="ru-RU" sz="1100" b="1" dirty="0" smtClean="0">
                <a:solidFill>
                  <a:srgbClr val="FF0000"/>
                </a:solidFill>
              </a:rPr>
              <a:t>индивидуальных </a:t>
            </a:r>
            <a:br>
              <a:rPr lang="ru-RU" sz="1100" b="1" dirty="0" smtClean="0">
                <a:solidFill>
                  <a:srgbClr val="FF0000"/>
                </a:solidFill>
              </a:rPr>
            </a:br>
            <a:r>
              <a:rPr lang="ru-RU" sz="1100" b="1" dirty="0" smtClean="0">
                <a:solidFill>
                  <a:srgbClr val="FF0000"/>
                </a:solidFill>
              </a:rPr>
              <a:t>социально-экономических </a:t>
            </a:r>
            <a:br>
              <a:rPr lang="ru-RU" sz="1100" b="1" dirty="0" smtClean="0">
                <a:solidFill>
                  <a:srgbClr val="FF0000"/>
                </a:solidFill>
              </a:rPr>
            </a:br>
            <a:r>
              <a:rPr lang="ru-RU" sz="1100" b="1" dirty="0" smtClean="0">
                <a:solidFill>
                  <a:srgbClr val="FF0000"/>
                </a:solidFill>
              </a:rPr>
              <a:t>особенностей </a:t>
            </a:r>
            <a:r>
              <a:rPr lang="ru-RU" sz="1100" b="1" dirty="0">
                <a:solidFill>
                  <a:srgbClr val="FF0000"/>
                </a:solidFill>
              </a:rPr>
              <a:t>и характеристик объекта </a:t>
            </a:r>
            <a:r>
              <a:rPr lang="ru-RU" sz="1100" b="1" dirty="0" smtClean="0">
                <a:solidFill>
                  <a:srgbClr val="FF0000"/>
                </a:solidFill>
              </a:rPr>
              <a:t>защиты</a:t>
            </a:r>
            <a:endParaRPr lang="ru-RU" sz="1100" b="1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52" name="AutoShape 12"/>
          <p:cNvSpPr>
            <a:spLocks noChangeArrowheads="1"/>
          </p:cNvSpPr>
          <p:nvPr/>
        </p:nvSpPr>
        <p:spPr bwMode="auto">
          <a:xfrm>
            <a:off x="21021" y="5798434"/>
            <a:ext cx="8776138" cy="554747"/>
          </a:xfrm>
          <a:prstGeom prst="flowChartAlternateProcess">
            <a:avLst/>
          </a:prstGeom>
          <a:solidFill>
            <a:srgbClr val="FFAFAF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800" b="1" dirty="0">
                <a:solidFill>
                  <a:srgbClr val="0000FF"/>
                </a:solidFill>
                <a:sym typeface="Symbol" pitchFamily="18" charset="2"/>
              </a:rPr>
              <a:t>Данный показатель является базовым для определения категории риска </a:t>
            </a:r>
            <a:endParaRPr lang="ru-RU" sz="1800" b="1" dirty="0" smtClean="0">
              <a:solidFill>
                <a:srgbClr val="0000FF"/>
              </a:solidFill>
              <a:sym typeface="Symbol" pitchFamily="18" charset="2"/>
            </a:endParaRPr>
          </a:p>
          <a:p>
            <a:pPr algn="ctr">
              <a:defRPr/>
            </a:pPr>
            <a:r>
              <a:rPr lang="ru-RU" sz="1800" b="1" dirty="0" smtClean="0">
                <a:solidFill>
                  <a:srgbClr val="0000FF"/>
                </a:solidFill>
                <a:sym typeface="Symbol" pitchFamily="18" charset="2"/>
              </a:rPr>
              <a:t>для </a:t>
            </a:r>
            <a:r>
              <a:rPr lang="ru-RU" sz="1800" b="1" dirty="0">
                <a:solidFill>
                  <a:srgbClr val="0000FF"/>
                </a:solidFill>
                <a:sym typeface="Symbol" pitchFamily="18" charset="2"/>
              </a:rPr>
              <a:t>каждого объекта защиты из соответствующей им </a:t>
            </a:r>
            <a:r>
              <a:rPr lang="ru-RU" sz="1800" b="1" dirty="0" smtClean="0">
                <a:solidFill>
                  <a:srgbClr val="0000FF"/>
                </a:solidFill>
                <a:sym typeface="Symbol" pitchFamily="18" charset="2"/>
              </a:rPr>
              <a:t>группы</a:t>
            </a:r>
            <a:endParaRPr lang="ru-RU" sz="1800" b="1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53" name="AutoShape 12"/>
          <p:cNvSpPr>
            <a:spLocks noChangeArrowheads="1"/>
          </p:cNvSpPr>
          <p:nvPr/>
        </p:nvSpPr>
        <p:spPr bwMode="auto">
          <a:xfrm>
            <a:off x="5241487" y="932206"/>
            <a:ext cx="6898790" cy="440301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УРОВНИ ТЯЖЕСТИ ПОТЕНЦИАЛЬНЫХ НЕГАТИВНЫХ ПОСЛЕДСТВИЙ ПОЖАРА</a:t>
            </a:r>
            <a:endParaRPr lang="ru-RU" sz="12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  <p:sp>
        <p:nvSpPr>
          <p:cNvPr id="54" name="AutoShape 12"/>
          <p:cNvSpPr>
            <a:spLocks noChangeArrowheads="1"/>
          </p:cNvSpPr>
          <p:nvPr/>
        </p:nvSpPr>
        <p:spPr bwMode="auto">
          <a:xfrm>
            <a:off x="1166649" y="932206"/>
            <a:ext cx="3048698" cy="440301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ГРУППЫ ОБЪЕКТОВ</a:t>
            </a:r>
            <a:endParaRPr lang="ru-RU" sz="12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63938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1642" y="139942"/>
            <a:ext cx="10808778" cy="6764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700" dirty="0" smtClean="0"/>
              <a:t>ВОПРОСЫ ОБУЧЕНИЯ МЕРАМ ПОЖАРНОЙ БЕЗОПАСНОСТИ ЛИЦ, </a:t>
            </a:r>
            <a:br>
              <a:rPr lang="ru-RU" sz="1700" dirty="0" smtClean="0"/>
            </a:br>
            <a:r>
              <a:rPr lang="ru-RU" sz="1700" dirty="0" smtClean="0"/>
              <a:t>ОСУЩЕСТВЛЯЮЩИХ ТРУДОВУЮ ИЛИ СЛУЖЕБНУЮ ДЕЯТЕЛЬНОСТЬ</a:t>
            </a:r>
          </a:p>
        </p:txBody>
      </p:sp>
      <p:sp>
        <p:nvSpPr>
          <p:cNvPr id="12" name="AutoShape 36"/>
          <p:cNvSpPr>
            <a:spLocks noChangeArrowheads="1"/>
          </p:cNvSpPr>
          <p:nvPr/>
        </p:nvSpPr>
        <p:spPr bwMode="auto">
          <a:xfrm>
            <a:off x="11787825" y="6587751"/>
            <a:ext cx="352452" cy="270249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1150" tIns="40580" rIns="81150" bIns="4058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/>
              <a:t>8</a:t>
            </a:r>
            <a:endParaRPr lang="ru-RU" sz="1200" dirty="0"/>
          </a:p>
        </p:txBody>
      </p:sp>
      <p:sp>
        <p:nvSpPr>
          <p:cNvPr id="9230" name="AutoShape 14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2" name="AutoShape 16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4" name="AutoShape 18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6" name="AutoShape 20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8" name="AutoShape 22" descr="https://www.suchtv.pk/media/k2/items/cache/98fcc4bf8d56309f80c6e533eb2c1290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40" name="AutoShape 24" descr="https://www.suchtv.pk/media/k2/items/cache/98fcc4bf8d56309f80c6e533eb2c1290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59" name="AutoShape 43" descr="https://about-planet.ru/images/severnaya_amerika/priroda/vulkan_mauna_loa/vulkan-mauna-lo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0" name="AutoShape 2" descr="https://government.consultant.ru/files/3721141/preview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https://government.consultant.ru/files/3721141/preview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5" name="AutoShape 7" descr="https://government.consultant.ru/files/3721141/preview/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02" name="AutoShape 14" descr="https://government.consultant.ru/files/3721141/preview/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0" name="AutoShape 2" descr="https://cdn.iz.ru/sites/default/files/styles/900x506/public/article-2017-05/RIAN_00450829.HR.ru.jpg?itok=MUtGNyl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https://cdn.iz.ru/sites/default/files/styles/900x506/public/article-2017-05/RIAN_00450829.HR.ru.jpg?itok=MUtGNyl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79089" y="2125348"/>
            <a:ext cx="487363" cy="91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Скругленный прямоугольник 32"/>
          <p:cNvSpPr/>
          <p:nvPr/>
        </p:nvSpPr>
        <p:spPr>
          <a:xfrm>
            <a:off x="93899" y="905203"/>
            <a:ext cx="2225719" cy="5432756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B4DCFA">
                  <a:lumMod val="24000"/>
                </a:srgbClr>
              </a:gs>
              <a:gs pos="28000">
                <a:srgbClr val="B4DCFA">
                  <a:lumMod val="50000"/>
                </a:srgbClr>
              </a:gs>
              <a:gs pos="0">
                <a:srgbClr val="B4DCFA">
                  <a:lumMod val="72000"/>
                </a:srgbClr>
              </a:gs>
            </a:gsLst>
            <a:lin ang="2700000" scaled="1"/>
            <a:tileRect/>
          </a:gradFill>
          <a:ln w="1047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rtlCol="0" anchor="ctr"/>
          <a:lstStyle/>
          <a:p>
            <a:pPr algn="ctr" defTabSz="1543277"/>
            <a:r>
              <a:rPr lang="ru-RU" sz="1200" b="1" kern="0" dirty="0" smtClean="0">
                <a:solidFill>
                  <a:prstClr val="white"/>
                </a:solidFill>
              </a:rPr>
              <a:t>Федеральный закон </a:t>
            </a:r>
            <a:br>
              <a:rPr lang="ru-RU" sz="1200" b="1" kern="0" dirty="0" smtClean="0">
                <a:solidFill>
                  <a:prstClr val="white"/>
                </a:solidFill>
              </a:rPr>
            </a:br>
            <a:r>
              <a:rPr lang="ru-RU" sz="1200" b="1" kern="0" dirty="0" smtClean="0">
                <a:solidFill>
                  <a:prstClr val="white"/>
                </a:solidFill>
              </a:rPr>
              <a:t>от 21.12.1994 № 69-ФЗ</a:t>
            </a:r>
          </a:p>
          <a:p>
            <a:pPr algn="ctr" defTabSz="1543277"/>
            <a:r>
              <a:rPr lang="ru-RU" sz="1200" b="1" kern="0" dirty="0" smtClean="0">
                <a:solidFill>
                  <a:prstClr val="white"/>
                </a:solidFill>
              </a:rPr>
              <a:t> </a:t>
            </a:r>
            <a:r>
              <a:rPr lang="ru-RU" sz="1200" b="1" kern="0" dirty="0">
                <a:solidFill>
                  <a:prstClr val="white"/>
                </a:solidFill>
              </a:rPr>
              <a:t>«О пожарной безопасности</a:t>
            </a:r>
            <a:r>
              <a:rPr lang="ru-RU" sz="1200" b="1" kern="0" dirty="0" smtClean="0">
                <a:solidFill>
                  <a:prstClr val="white"/>
                </a:solidFill>
              </a:rPr>
              <a:t>»</a:t>
            </a:r>
          </a:p>
          <a:p>
            <a:pPr algn="ctr" defTabSz="1543277"/>
            <a:endParaRPr lang="ru-RU" sz="800" b="1" kern="0" dirty="0" smtClean="0">
              <a:solidFill>
                <a:prstClr val="white"/>
              </a:solidFill>
            </a:endParaRPr>
          </a:p>
          <a:p>
            <a:pPr algn="ctr" defTabSz="1543277"/>
            <a:r>
              <a:rPr lang="ru-RU" sz="1200" b="1" kern="0" dirty="0" smtClean="0">
                <a:solidFill>
                  <a:prstClr val="white"/>
                </a:solidFill>
              </a:rPr>
              <a:t>Федеральный закон </a:t>
            </a:r>
            <a:br>
              <a:rPr lang="ru-RU" sz="1200" b="1" kern="0" dirty="0" smtClean="0">
                <a:solidFill>
                  <a:prstClr val="white"/>
                </a:solidFill>
              </a:rPr>
            </a:br>
            <a:r>
              <a:rPr lang="ru-RU" sz="1200" b="1" kern="0" dirty="0" smtClean="0">
                <a:solidFill>
                  <a:prstClr val="white"/>
                </a:solidFill>
              </a:rPr>
              <a:t>от 29.12.2012 </a:t>
            </a:r>
            <a:r>
              <a:rPr lang="ru-RU" sz="1200" b="1" kern="0" dirty="0">
                <a:solidFill>
                  <a:prstClr val="white"/>
                </a:solidFill>
              </a:rPr>
              <a:t>№ 273-ФЗ «Об образовании </a:t>
            </a:r>
            <a:endParaRPr lang="ru-RU" sz="1200" b="1" kern="0" dirty="0" smtClean="0">
              <a:solidFill>
                <a:prstClr val="white"/>
              </a:solidFill>
            </a:endParaRPr>
          </a:p>
          <a:p>
            <a:pPr algn="ctr" defTabSz="1543277"/>
            <a:r>
              <a:rPr lang="ru-RU" sz="1200" b="1" kern="0" dirty="0" smtClean="0">
                <a:solidFill>
                  <a:prstClr val="white"/>
                </a:solidFill>
              </a:rPr>
              <a:t>в </a:t>
            </a:r>
            <a:r>
              <a:rPr lang="ru-RU" sz="1200" b="1" kern="0" dirty="0">
                <a:solidFill>
                  <a:prstClr val="white"/>
                </a:solidFill>
              </a:rPr>
              <a:t>Российской Федерации </a:t>
            </a:r>
            <a:endParaRPr lang="ru-RU" sz="1200" b="1" kern="0" dirty="0" smtClean="0">
              <a:solidFill>
                <a:prstClr val="white"/>
              </a:solidFill>
            </a:endParaRPr>
          </a:p>
          <a:p>
            <a:pPr algn="ctr" defTabSz="1543277"/>
            <a:endParaRPr lang="ru-RU" sz="800" b="1" kern="0" dirty="0" smtClean="0">
              <a:solidFill>
                <a:prstClr val="white"/>
              </a:solidFill>
            </a:endParaRPr>
          </a:p>
          <a:p>
            <a:pPr algn="ctr" defTabSz="1543277"/>
            <a:r>
              <a:rPr lang="ru-RU" sz="1200" b="1" kern="0" dirty="0" smtClean="0">
                <a:solidFill>
                  <a:prstClr val="white"/>
                </a:solidFill>
              </a:rPr>
              <a:t>Правила </a:t>
            </a:r>
            <a:r>
              <a:rPr lang="ru-RU" sz="1200" b="1" kern="0" dirty="0">
                <a:solidFill>
                  <a:prstClr val="white"/>
                </a:solidFill>
              </a:rPr>
              <a:t>противопожарного режима в Российской </a:t>
            </a:r>
            <a:r>
              <a:rPr lang="ru-RU" sz="1200" b="1" kern="0" dirty="0" smtClean="0">
                <a:solidFill>
                  <a:prstClr val="white"/>
                </a:solidFill>
              </a:rPr>
              <a:t>Федерации, </a:t>
            </a:r>
          </a:p>
          <a:p>
            <a:pPr algn="ctr" defTabSz="1543277"/>
            <a:r>
              <a:rPr lang="ru-RU" sz="1200" b="1" kern="0" dirty="0" smtClean="0">
                <a:solidFill>
                  <a:prstClr val="white"/>
                </a:solidFill>
              </a:rPr>
              <a:t>учреждены </a:t>
            </a:r>
            <a:r>
              <a:rPr lang="ru-RU" sz="1200" b="1" kern="0" dirty="0">
                <a:solidFill>
                  <a:prstClr val="white"/>
                </a:solidFill>
              </a:rPr>
              <a:t>постановлением Правительства </a:t>
            </a:r>
            <a:r>
              <a:rPr lang="ru-RU" sz="1200" b="1" kern="0" dirty="0" smtClean="0">
                <a:solidFill>
                  <a:prstClr val="white"/>
                </a:solidFill>
              </a:rPr>
              <a:t>Российской Федерации </a:t>
            </a:r>
          </a:p>
          <a:p>
            <a:pPr algn="ctr" defTabSz="1543277"/>
            <a:r>
              <a:rPr lang="ru-RU" sz="1200" b="1" kern="0" dirty="0" smtClean="0">
                <a:solidFill>
                  <a:prstClr val="white"/>
                </a:solidFill>
              </a:rPr>
              <a:t>от 16.09.2020 № 1479 </a:t>
            </a:r>
          </a:p>
          <a:p>
            <a:pPr algn="ctr" defTabSz="1543277"/>
            <a:endParaRPr lang="ru-RU" sz="800" b="1" kern="0" dirty="0" smtClean="0">
              <a:solidFill>
                <a:prstClr val="white"/>
              </a:solidFill>
            </a:endParaRPr>
          </a:p>
          <a:p>
            <a:pPr algn="ctr" defTabSz="1543277"/>
            <a:r>
              <a:rPr lang="ru-RU" sz="1200" b="1" kern="0" dirty="0" smtClean="0">
                <a:solidFill>
                  <a:prstClr val="white"/>
                </a:solidFill>
              </a:rPr>
              <a:t>Нормы пожарной безопасности </a:t>
            </a:r>
          </a:p>
          <a:p>
            <a:pPr algn="ctr" defTabSz="1543277"/>
            <a:r>
              <a:rPr lang="ru-RU" sz="1200" b="1" kern="0" dirty="0" smtClean="0">
                <a:solidFill>
                  <a:prstClr val="white"/>
                </a:solidFill>
              </a:rPr>
              <a:t>«Обучение </a:t>
            </a:r>
            <a:r>
              <a:rPr lang="ru-RU" sz="1200" b="1" kern="0" dirty="0">
                <a:solidFill>
                  <a:prstClr val="white"/>
                </a:solidFill>
              </a:rPr>
              <a:t>мерам пожарной безопасности работников организаций», </a:t>
            </a:r>
            <a:r>
              <a:rPr lang="ru-RU" sz="1200" b="1" kern="0" dirty="0" smtClean="0">
                <a:solidFill>
                  <a:prstClr val="white"/>
                </a:solidFill>
              </a:rPr>
              <a:t>утвержденные </a:t>
            </a:r>
            <a:r>
              <a:rPr lang="ru-RU" sz="1200" b="1" kern="0" dirty="0">
                <a:solidFill>
                  <a:prstClr val="white"/>
                </a:solidFill>
              </a:rPr>
              <a:t>приказом МЧС России </a:t>
            </a:r>
            <a:endParaRPr lang="ru-RU" sz="1200" b="1" kern="0" dirty="0" smtClean="0">
              <a:solidFill>
                <a:prstClr val="white"/>
              </a:solidFill>
            </a:endParaRPr>
          </a:p>
          <a:p>
            <a:pPr algn="ctr" defTabSz="1543277"/>
            <a:r>
              <a:rPr lang="ru-RU" sz="1200" b="1" kern="0" dirty="0" smtClean="0">
                <a:solidFill>
                  <a:prstClr val="white"/>
                </a:solidFill>
              </a:rPr>
              <a:t>от </a:t>
            </a:r>
            <a:r>
              <a:rPr lang="ru-RU" sz="1200" b="1" kern="0" dirty="0">
                <a:solidFill>
                  <a:prstClr val="white"/>
                </a:solidFill>
              </a:rPr>
              <a:t>12.12.2007 № </a:t>
            </a:r>
            <a:r>
              <a:rPr lang="ru-RU" sz="1200" b="1" kern="0" dirty="0" smtClean="0">
                <a:solidFill>
                  <a:prstClr val="white"/>
                </a:solidFill>
              </a:rPr>
              <a:t>645)</a:t>
            </a:r>
          </a:p>
          <a:p>
            <a:pPr algn="ctr" defTabSz="1543277"/>
            <a:endParaRPr lang="ru-RU" sz="1200" b="1" kern="0" dirty="0">
              <a:solidFill>
                <a:prstClr val="white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074273" y="898977"/>
            <a:ext cx="2892056" cy="1088305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B4DCFA">
                  <a:lumMod val="24000"/>
                </a:srgbClr>
              </a:gs>
              <a:gs pos="28000">
                <a:srgbClr val="B4DCFA">
                  <a:lumMod val="50000"/>
                </a:srgbClr>
              </a:gs>
              <a:gs pos="0">
                <a:srgbClr val="B4DCFA">
                  <a:lumMod val="72000"/>
                </a:srgbClr>
              </a:gs>
            </a:gsLst>
            <a:lin ang="2700000" scaled="1"/>
            <a:tileRect/>
          </a:gradFill>
          <a:ln w="1047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rtlCol="0" anchor="ctr"/>
          <a:lstStyle/>
          <a:p>
            <a:pPr algn="ctr" defTabSz="1543277"/>
            <a:r>
              <a:rPr lang="ru-RU" sz="1300" b="1" kern="0" dirty="0">
                <a:solidFill>
                  <a:srgbClr val="FFC000"/>
                </a:solidFill>
              </a:rPr>
              <a:t>ОБУЧЕНИЕ МЕРАМ ПОЖАРНОЙ </a:t>
            </a:r>
            <a:r>
              <a:rPr lang="ru-RU" sz="1300" b="1" kern="0" dirty="0" smtClean="0">
                <a:solidFill>
                  <a:srgbClr val="FFC000"/>
                </a:solidFill>
              </a:rPr>
              <a:t>БЕЗОПАСНОСТИ</a:t>
            </a:r>
          </a:p>
          <a:p>
            <a:pPr algn="ctr" defTabSz="1543277"/>
            <a:r>
              <a:rPr lang="ru-RU" sz="1200" b="1" kern="0" dirty="0">
                <a:solidFill>
                  <a:srgbClr val="FFC000"/>
                </a:solidFill>
              </a:rPr>
              <a:t>(</a:t>
            </a:r>
            <a:r>
              <a:rPr lang="ru-RU" sz="1200" b="1" kern="0" dirty="0" smtClean="0">
                <a:solidFill>
                  <a:srgbClr val="FFC000"/>
                </a:solidFill>
              </a:rPr>
              <a:t>Статья </a:t>
            </a:r>
            <a:r>
              <a:rPr lang="ru-RU" sz="1200" b="1" kern="0" dirty="0">
                <a:solidFill>
                  <a:srgbClr val="FFC000"/>
                </a:solidFill>
              </a:rPr>
              <a:t>25 Федерального закона </a:t>
            </a:r>
            <a:endParaRPr lang="ru-RU" sz="1200" b="1" kern="0" dirty="0" smtClean="0">
              <a:solidFill>
                <a:srgbClr val="FFC000"/>
              </a:solidFill>
            </a:endParaRPr>
          </a:p>
          <a:p>
            <a:pPr algn="ctr" defTabSz="1543277"/>
            <a:r>
              <a:rPr lang="ru-RU" sz="1200" b="1" kern="0" dirty="0" smtClean="0">
                <a:solidFill>
                  <a:srgbClr val="FFC000"/>
                </a:solidFill>
              </a:rPr>
              <a:t>от 21.12.1994 </a:t>
            </a:r>
            <a:r>
              <a:rPr lang="ru-RU" sz="1200" b="1" kern="0" dirty="0">
                <a:solidFill>
                  <a:srgbClr val="FFC000"/>
                </a:solidFill>
              </a:rPr>
              <a:t>№ 69-ФЗ </a:t>
            </a:r>
            <a:endParaRPr lang="ru-RU" sz="1200" b="1" kern="0" dirty="0" smtClean="0">
              <a:solidFill>
                <a:srgbClr val="FFC000"/>
              </a:solidFill>
            </a:endParaRPr>
          </a:p>
          <a:p>
            <a:pPr algn="ctr" defTabSz="1543277"/>
            <a:r>
              <a:rPr lang="ru-RU" sz="1200" b="1" kern="0" dirty="0" smtClean="0">
                <a:solidFill>
                  <a:srgbClr val="FFC000"/>
                </a:solidFill>
              </a:rPr>
              <a:t>«</a:t>
            </a:r>
            <a:r>
              <a:rPr lang="ru-RU" sz="1200" b="1" kern="0" dirty="0">
                <a:solidFill>
                  <a:srgbClr val="FFC000"/>
                </a:solidFill>
              </a:rPr>
              <a:t>О пожарной безопасности</a:t>
            </a:r>
            <a:r>
              <a:rPr lang="ru-RU" sz="1200" b="1" kern="0" dirty="0" smtClean="0">
                <a:solidFill>
                  <a:srgbClr val="FFC000"/>
                </a:solidFill>
              </a:rPr>
              <a:t>»)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669271" y="892975"/>
            <a:ext cx="5366785" cy="439581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B4DCFA">
                  <a:lumMod val="24000"/>
                </a:srgbClr>
              </a:gs>
              <a:gs pos="28000">
                <a:srgbClr val="B4DCFA">
                  <a:lumMod val="50000"/>
                </a:srgbClr>
              </a:gs>
              <a:gs pos="0">
                <a:srgbClr val="B4DCFA">
                  <a:lumMod val="72000"/>
                </a:srgbClr>
              </a:gs>
            </a:gsLst>
            <a:lin ang="2700000" scaled="1"/>
            <a:tileRect/>
          </a:gradFill>
          <a:ln w="1047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rtlCol="0" anchor="ctr"/>
          <a:lstStyle/>
          <a:p>
            <a:pPr algn="ctr" defTabSz="1543277"/>
            <a:r>
              <a:rPr lang="ru-RU" sz="1200" b="1" kern="0" dirty="0">
                <a:solidFill>
                  <a:srgbClr val="FFC000"/>
                </a:solidFill>
              </a:rPr>
              <a:t>по программам противопожарного </a:t>
            </a:r>
            <a:r>
              <a:rPr lang="ru-RU" sz="1200" b="1" kern="0" dirty="0" smtClean="0">
                <a:solidFill>
                  <a:srgbClr val="FFC000"/>
                </a:solidFill>
              </a:rPr>
              <a:t>инструктажа </a:t>
            </a:r>
          </a:p>
          <a:p>
            <a:pPr algn="ctr" defTabSz="1543277"/>
            <a:r>
              <a:rPr lang="ru-RU" sz="1200" b="1" kern="0" dirty="0" smtClean="0">
                <a:solidFill>
                  <a:srgbClr val="FFC000"/>
                </a:solidFill>
              </a:rPr>
              <a:t>(приказ МЧС России № 645)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653684" y="1409130"/>
            <a:ext cx="5382372" cy="577214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B4DCFA">
                  <a:lumMod val="24000"/>
                </a:srgbClr>
              </a:gs>
              <a:gs pos="28000">
                <a:srgbClr val="B4DCFA">
                  <a:lumMod val="50000"/>
                </a:srgbClr>
              </a:gs>
              <a:gs pos="0">
                <a:srgbClr val="B4DCFA">
                  <a:lumMod val="72000"/>
                </a:srgbClr>
              </a:gs>
            </a:gsLst>
            <a:lin ang="2700000" scaled="1"/>
            <a:tileRect/>
          </a:gradFill>
          <a:ln w="1047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rtlCol="0" anchor="ctr"/>
          <a:lstStyle/>
          <a:p>
            <a:pPr algn="ctr" defTabSz="1543277"/>
            <a:r>
              <a:rPr lang="ru-RU" sz="1200" b="1" kern="0" dirty="0">
                <a:solidFill>
                  <a:srgbClr val="FFC000"/>
                </a:solidFill>
              </a:rPr>
              <a:t>пожарно-технический минимум по программам дополнительного профессионального </a:t>
            </a:r>
            <a:r>
              <a:rPr lang="ru-RU" sz="1200" b="1" kern="0" dirty="0" smtClean="0">
                <a:solidFill>
                  <a:srgbClr val="FFC000"/>
                </a:solidFill>
              </a:rPr>
              <a:t>образования </a:t>
            </a:r>
          </a:p>
          <a:p>
            <a:pPr algn="ctr" defTabSz="1543277"/>
            <a:r>
              <a:rPr lang="ru-RU" sz="1200" b="1" kern="0" dirty="0" smtClean="0">
                <a:solidFill>
                  <a:srgbClr val="FFC000"/>
                </a:solidFill>
              </a:rPr>
              <a:t>(</a:t>
            </a:r>
            <a:r>
              <a:rPr lang="ru-RU" sz="1200" b="1" kern="0" dirty="0">
                <a:solidFill>
                  <a:srgbClr val="FFC000"/>
                </a:solidFill>
              </a:rPr>
              <a:t>статья </a:t>
            </a:r>
            <a:r>
              <a:rPr lang="ru-RU" sz="1200" b="1" kern="0" dirty="0" smtClean="0">
                <a:solidFill>
                  <a:srgbClr val="FFC000"/>
                </a:solidFill>
              </a:rPr>
              <a:t>76 Федерального закона № 273-ФЗ)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710224" y="2052849"/>
            <a:ext cx="7325832" cy="1371293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 w="1047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rtlCol="0" anchor="ctr"/>
          <a:lstStyle/>
          <a:p>
            <a:pPr marL="180975" indent="-180975" algn="just" defTabSz="1543277">
              <a:buFont typeface="Wingdings" panose="05000000000000000000" pitchFamily="2" charset="2"/>
              <a:buChar char="Ø"/>
            </a:pPr>
            <a:r>
              <a:rPr lang="ru-RU" sz="1200" b="1" kern="0" dirty="0">
                <a:solidFill>
                  <a:srgbClr val="7030A0"/>
                </a:solidFill>
              </a:rPr>
              <a:t>имеет </a:t>
            </a:r>
            <a:r>
              <a:rPr lang="ru-RU" sz="1400" b="1" kern="0" dirty="0">
                <a:solidFill>
                  <a:srgbClr val="7030A0"/>
                </a:solidFill>
              </a:rPr>
              <a:t>лицензию</a:t>
            </a:r>
            <a:r>
              <a:rPr lang="ru-RU" sz="1200" b="1" kern="0" dirty="0">
                <a:solidFill>
                  <a:srgbClr val="7030A0"/>
                </a:solidFill>
              </a:rPr>
              <a:t> на осуществление образовательной деятельности (</a:t>
            </a:r>
            <a:r>
              <a:rPr lang="ru-RU" sz="1200" b="1" kern="0" dirty="0" smtClean="0">
                <a:solidFill>
                  <a:srgbClr val="7030A0"/>
                </a:solidFill>
              </a:rPr>
              <a:t>Положение </a:t>
            </a:r>
            <a:br>
              <a:rPr lang="ru-RU" sz="1200" b="1" kern="0" dirty="0" smtClean="0">
                <a:solidFill>
                  <a:srgbClr val="7030A0"/>
                </a:solidFill>
              </a:rPr>
            </a:br>
            <a:r>
              <a:rPr lang="ru-RU" sz="1200" b="1" kern="0" dirty="0" smtClean="0">
                <a:solidFill>
                  <a:srgbClr val="7030A0"/>
                </a:solidFill>
              </a:rPr>
              <a:t>о </a:t>
            </a:r>
            <a:r>
              <a:rPr lang="ru-RU" sz="1200" b="1" kern="0" dirty="0">
                <a:solidFill>
                  <a:srgbClr val="7030A0"/>
                </a:solidFill>
              </a:rPr>
              <a:t>лицензировании образовательной деятельности, </a:t>
            </a:r>
            <a:r>
              <a:rPr lang="ru-RU" sz="1200" b="1" kern="0" dirty="0" smtClean="0">
                <a:solidFill>
                  <a:srgbClr val="7030A0"/>
                </a:solidFill>
              </a:rPr>
              <a:t>утвержденное </a:t>
            </a:r>
            <a:r>
              <a:rPr lang="ru-RU" sz="1200" b="1" kern="0" dirty="0">
                <a:solidFill>
                  <a:srgbClr val="7030A0"/>
                </a:solidFill>
              </a:rPr>
              <a:t>постановлением Правительства </a:t>
            </a:r>
            <a:r>
              <a:rPr lang="ru-RU" sz="1200" b="1" kern="0" dirty="0" smtClean="0">
                <a:solidFill>
                  <a:srgbClr val="7030A0"/>
                </a:solidFill>
              </a:rPr>
              <a:t>Российской Федерации от </a:t>
            </a:r>
            <a:r>
              <a:rPr lang="ru-RU" sz="1200" b="1" kern="0" dirty="0">
                <a:solidFill>
                  <a:srgbClr val="7030A0"/>
                </a:solidFill>
              </a:rPr>
              <a:t>28.10.2013 № 966</a:t>
            </a:r>
            <a:r>
              <a:rPr lang="ru-RU" sz="1200" b="1" kern="0" dirty="0" smtClean="0">
                <a:solidFill>
                  <a:srgbClr val="7030A0"/>
                </a:solidFill>
              </a:rPr>
              <a:t>);</a:t>
            </a:r>
          </a:p>
          <a:p>
            <a:pPr marL="171450" indent="-171450" algn="just" defTabSz="1543277">
              <a:buFont typeface="Wingdings" panose="05000000000000000000" pitchFamily="2" charset="2"/>
              <a:buChar char="Ø"/>
            </a:pPr>
            <a:r>
              <a:rPr lang="ru-RU" sz="1400" b="1" kern="0" dirty="0">
                <a:solidFill>
                  <a:srgbClr val="7030A0"/>
                </a:solidFill>
              </a:rPr>
              <a:t>разрабатывает и утверждает дополнительные профессиональные программы </a:t>
            </a:r>
            <a:r>
              <a:rPr lang="ru-RU" sz="1200" b="1" kern="0" dirty="0">
                <a:solidFill>
                  <a:srgbClr val="7030A0"/>
                </a:solidFill>
              </a:rPr>
              <a:t>с учетом потребностей обратившейся </a:t>
            </a:r>
            <a:r>
              <a:rPr lang="ru-RU" sz="1200" b="1" kern="0" dirty="0" smtClean="0">
                <a:solidFill>
                  <a:srgbClr val="7030A0"/>
                </a:solidFill>
              </a:rPr>
              <a:t>организации (</a:t>
            </a:r>
            <a:r>
              <a:rPr lang="ru-RU" sz="1200" b="1" kern="0" dirty="0">
                <a:solidFill>
                  <a:srgbClr val="7030A0"/>
                </a:solidFill>
              </a:rPr>
              <a:t>статья 76 Федерального закона № 273-ФЗ</a:t>
            </a:r>
            <a:r>
              <a:rPr lang="ru-RU" sz="1200" b="1" kern="0" dirty="0" smtClean="0">
                <a:solidFill>
                  <a:srgbClr val="7030A0"/>
                </a:solidFill>
              </a:rPr>
              <a:t>), используют </a:t>
            </a:r>
            <a:r>
              <a:rPr lang="ru-RU" sz="1200" b="1" kern="0" dirty="0">
                <a:solidFill>
                  <a:srgbClr val="7030A0"/>
                </a:solidFill>
              </a:rPr>
              <a:t>в качестве примера специальные </a:t>
            </a:r>
            <a:r>
              <a:rPr lang="ru-RU" sz="1200" b="1" kern="0" dirty="0" smtClean="0">
                <a:solidFill>
                  <a:srgbClr val="7030A0"/>
                </a:solidFill>
              </a:rPr>
              <a:t>программы </a:t>
            </a:r>
            <a:br>
              <a:rPr lang="ru-RU" sz="1200" b="1" kern="0" dirty="0" smtClean="0">
                <a:solidFill>
                  <a:srgbClr val="7030A0"/>
                </a:solidFill>
              </a:rPr>
            </a:br>
            <a:r>
              <a:rPr lang="ru-RU" sz="1200" b="1" kern="0" dirty="0" smtClean="0">
                <a:solidFill>
                  <a:srgbClr val="7030A0"/>
                </a:solidFill>
              </a:rPr>
              <a:t>приказа МЧС </a:t>
            </a:r>
            <a:r>
              <a:rPr lang="ru-RU" sz="1200" b="1" kern="0" dirty="0">
                <a:solidFill>
                  <a:srgbClr val="7030A0"/>
                </a:solidFill>
              </a:rPr>
              <a:t>России № </a:t>
            </a:r>
            <a:r>
              <a:rPr lang="ru-RU" sz="1200" b="1" kern="0" dirty="0" smtClean="0">
                <a:solidFill>
                  <a:srgbClr val="7030A0"/>
                </a:solidFill>
              </a:rPr>
              <a:t>645.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483564" y="2216393"/>
            <a:ext cx="1524912" cy="596485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 w="1047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rtlCol="0" anchor="ctr"/>
          <a:lstStyle/>
          <a:p>
            <a:pPr algn="ctr" defTabSz="1543277"/>
            <a:r>
              <a:rPr lang="ru-RU" sz="1200" b="1" kern="0" dirty="0">
                <a:solidFill>
                  <a:srgbClr val="7030A0"/>
                </a:solidFill>
              </a:rPr>
              <a:t>Образовательная организация</a:t>
            </a:r>
            <a:endParaRPr lang="ru-RU" sz="1200" b="1" kern="0" dirty="0" smtClean="0">
              <a:solidFill>
                <a:srgbClr val="7030A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483564" y="3473879"/>
            <a:ext cx="2354253" cy="973283"/>
          </a:xfrm>
          <a:prstGeom prst="roundRect">
            <a:avLst>
              <a:gd name="adj" fmla="val 0"/>
            </a:avLst>
          </a:prstGeom>
          <a:solidFill>
            <a:srgbClr val="FF9393"/>
          </a:solidFill>
          <a:ln w="1047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rtlCol="0" anchor="ctr"/>
          <a:lstStyle/>
          <a:p>
            <a:pPr algn="ctr" defTabSz="1543277"/>
            <a:r>
              <a:rPr lang="ru-RU" sz="1200" b="1" kern="0" dirty="0">
                <a:solidFill>
                  <a:srgbClr val="7030A0"/>
                </a:solidFill>
              </a:rPr>
              <a:t>Руководитель организации либо лицо, назначенное ответственным за обеспечение пожарной безопасности</a:t>
            </a:r>
            <a:endParaRPr lang="ru-RU" sz="1200" b="1" kern="0" dirty="0" smtClean="0">
              <a:solidFill>
                <a:srgbClr val="7030A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582093" y="3471797"/>
            <a:ext cx="6453963" cy="975365"/>
          </a:xfrm>
          <a:prstGeom prst="roundRect">
            <a:avLst>
              <a:gd name="adj" fmla="val 0"/>
            </a:avLst>
          </a:prstGeom>
          <a:solidFill>
            <a:srgbClr val="FF9393"/>
          </a:solidFill>
          <a:ln w="1047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rtlCol="0" anchor="ctr"/>
          <a:lstStyle/>
          <a:p>
            <a:pPr marL="171450" indent="-171450" algn="just" defTabSz="1543277">
              <a:buFont typeface="Wingdings" panose="05000000000000000000" pitchFamily="2" charset="2"/>
              <a:buChar char="Ø"/>
            </a:pPr>
            <a:r>
              <a:rPr lang="ru-RU" sz="1400" b="1" kern="0" dirty="0">
                <a:solidFill>
                  <a:srgbClr val="7030A0"/>
                </a:solidFill>
              </a:rPr>
              <a:t>утверждает порядок и сроки </a:t>
            </a:r>
            <a:r>
              <a:rPr lang="ru-RU" sz="1200" b="1" kern="0" dirty="0">
                <a:solidFill>
                  <a:srgbClr val="7030A0"/>
                </a:solidFill>
              </a:rPr>
              <a:t>обучения лиц мерам пожарной безопасности с учетом требований приказа МЧС России № 645 </a:t>
            </a:r>
            <a:r>
              <a:rPr lang="ru-RU" sz="1200" b="1" kern="0" dirty="0" smtClean="0">
                <a:solidFill>
                  <a:srgbClr val="7030A0"/>
                </a:solidFill>
              </a:rPr>
              <a:t>(ППРФ № 1479);</a:t>
            </a:r>
          </a:p>
          <a:p>
            <a:pPr marL="171450" indent="-171450" algn="just" defTabSz="1543277">
              <a:buFont typeface="Wingdings" panose="05000000000000000000" pitchFamily="2" charset="2"/>
              <a:buChar char="Ø"/>
            </a:pPr>
            <a:r>
              <a:rPr lang="ru-RU" sz="1400" b="1" kern="0" dirty="0">
                <a:solidFill>
                  <a:srgbClr val="7030A0"/>
                </a:solidFill>
              </a:rPr>
              <a:t>утверждает программы противопожарного инструктажа</a:t>
            </a:r>
            <a:r>
              <a:rPr lang="ru-RU" sz="1200" b="1" kern="0" dirty="0">
                <a:solidFill>
                  <a:srgbClr val="7030A0"/>
                </a:solidFill>
              </a:rPr>
              <a:t>, разработанные в соответствии с положениями п</a:t>
            </a:r>
            <a:r>
              <a:rPr lang="ru-RU" sz="1200" b="1" kern="0" dirty="0" smtClean="0">
                <a:solidFill>
                  <a:srgbClr val="7030A0"/>
                </a:solidFill>
              </a:rPr>
              <a:t>риказа МЧС </a:t>
            </a:r>
            <a:r>
              <a:rPr lang="ru-RU" sz="1200" b="1" kern="0" dirty="0">
                <a:solidFill>
                  <a:srgbClr val="7030A0"/>
                </a:solidFill>
              </a:rPr>
              <a:t>России № </a:t>
            </a:r>
            <a:r>
              <a:rPr lang="ru-RU" sz="1200" b="1" kern="0" dirty="0" smtClean="0">
                <a:solidFill>
                  <a:srgbClr val="7030A0"/>
                </a:solidFill>
              </a:rPr>
              <a:t>645.</a:t>
            </a:r>
          </a:p>
        </p:txBody>
      </p:sp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98556" y="3481486"/>
            <a:ext cx="487363" cy="978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Скругленный прямоугольник 41"/>
          <p:cNvSpPr/>
          <p:nvPr/>
        </p:nvSpPr>
        <p:spPr>
          <a:xfrm>
            <a:off x="2483564" y="5326912"/>
            <a:ext cx="1524912" cy="934005"/>
          </a:xfrm>
          <a:prstGeom prst="roundRect">
            <a:avLst>
              <a:gd name="adj" fmla="val 0"/>
            </a:avLst>
          </a:prstGeom>
          <a:gradFill flip="none" rotWithShape="1">
            <a:gsLst>
              <a:gs pos="99000">
                <a:srgbClr val="FF0000"/>
              </a:gs>
              <a:gs pos="14000">
                <a:srgbClr val="B4DCFA">
                  <a:lumMod val="50000"/>
                </a:srgbClr>
              </a:gs>
              <a:gs pos="0">
                <a:srgbClr val="B4DCFA">
                  <a:lumMod val="72000"/>
                </a:srgbClr>
              </a:gs>
            </a:gsLst>
            <a:lin ang="2700000" scaled="1"/>
            <a:tileRect/>
          </a:gradFill>
          <a:ln w="1047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rtlCol="0" anchor="ctr"/>
          <a:lstStyle/>
          <a:p>
            <a:pPr algn="ctr" defTabSz="1543277"/>
            <a:r>
              <a:rPr lang="ru-RU" sz="1400" b="1" kern="0" dirty="0" smtClean="0">
                <a:solidFill>
                  <a:prstClr val="white"/>
                </a:solidFill>
              </a:rPr>
              <a:t>УСТРАНЕНИЕ ПРАВОВЫХ КОЛЛИЗИЙ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472930" y="4514985"/>
            <a:ext cx="2737827" cy="596485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FFC000"/>
              </a:gs>
              <a:gs pos="4000">
                <a:srgbClr val="B4DCFA">
                  <a:lumMod val="50000"/>
                </a:srgbClr>
              </a:gs>
              <a:gs pos="0">
                <a:srgbClr val="B4DCFA">
                  <a:lumMod val="72000"/>
                </a:srgbClr>
              </a:gs>
            </a:gsLst>
            <a:lin ang="2700000" scaled="1"/>
            <a:tileRect/>
          </a:gradFill>
          <a:ln w="1047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rtlCol="0" anchor="ctr"/>
          <a:lstStyle/>
          <a:p>
            <a:pPr algn="ctr" defTabSz="1543277"/>
            <a:r>
              <a:rPr lang="ru-RU" sz="1200" b="1" kern="0" smtClean="0">
                <a:solidFill>
                  <a:prstClr val="white"/>
                </a:solidFill>
              </a:rPr>
              <a:t>Территориальные </a:t>
            </a:r>
          </a:p>
          <a:p>
            <a:pPr algn="ctr" defTabSz="1543277"/>
            <a:r>
              <a:rPr lang="ru-RU" sz="1200" b="1" kern="0" smtClean="0">
                <a:solidFill>
                  <a:prstClr val="white"/>
                </a:solidFill>
              </a:rPr>
              <a:t>органы </a:t>
            </a:r>
            <a:r>
              <a:rPr lang="ru-RU" sz="1200" b="1" kern="0" dirty="0" smtClean="0">
                <a:solidFill>
                  <a:prstClr val="white"/>
                </a:solidFill>
              </a:rPr>
              <a:t>государственного пожарного надзора</a:t>
            </a:r>
          </a:p>
        </p:txBody>
      </p:sp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87670" y="4320507"/>
            <a:ext cx="487363" cy="104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Скругленный прямоугольник 44"/>
          <p:cNvSpPr/>
          <p:nvPr/>
        </p:nvSpPr>
        <p:spPr>
          <a:xfrm>
            <a:off x="6145619" y="4526394"/>
            <a:ext cx="5879805" cy="715458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FFC000"/>
              </a:gs>
              <a:gs pos="12000">
                <a:srgbClr val="B4DCFA">
                  <a:lumMod val="50000"/>
                </a:srgbClr>
              </a:gs>
              <a:gs pos="0">
                <a:srgbClr val="B4DCFA">
                  <a:lumMod val="72000"/>
                </a:srgbClr>
              </a:gs>
            </a:gsLst>
            <a:lin ang="2700000" scaled="1"/>
            <a:tileRect/>
          </a:gradFill>
          <a:ln w="1047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rtlCol="0" anchor="ctr"/>
          <a:lstStyle/>
          <a:p>
            <a:pPr algn="ctr" defTabSz="1543277"/>
            <a:r>
              <a:rPr lang="ru-RU" sz="1400" b="1" kern="0" dirty="0">
                <a:solidFill>
                  <a:prstClr val="white"/>
                </a:solidFill>
              </a:rPr>
              <a:t>Согласование дополнительных профессиональных программ с территориальными органами надзорной деятельности </a:t>
            </a:r>
            <a:r>
              <a:rPr lang="ru-RU" sz="1400" b="1" kern="0" dirty="0" smtClean="0">
                <a:solidFill>
                  <a:prstClr val="white"/>
                </a:solidFill>
              </a:rPr>
              <a:t/>
            </a:r>
            <a:br>
              <a:rPr lang="ru-RU" sz="1400" b="1" kern="0" dirty="0" smtClean="0">
                <a:solidFill>
                  <a:prstClr val="white"/>
                </a:solidFill>
              </a:rPr>
            </a:br>
            <a:r>
              <a:rPr lang="ru-RU" sz="1400" b="1" kern="0" dirty="0" smtClean="0">
                <a:solidFill>
                  <a:prstClr val="white"/>
                </a:solidFill>
              </a:rPr>
              <a:t>МЧС </a:t>
            </a:r>
            <a:r>
              <a:rPr lang="ru-RU" sz="1400" b="1" kern="0" dirty="0">
                <a:solidFill>
                  <a:prstClr val="white"/>
                </a:solidFill>
              </a:rPr>
              <a:t>России Законом </a:t>
            </a:r>
            <a:r>
              <a:rPr lang="ru-RU" sz="1400" b="1" kern="0" dirty="0" smtClean="0">
                <a:solidFill>
                  <a:prstClr val="white"/>
                </a:solidFill>
              </a:rPr>
              <a:t>НЕ ПРЕДУСМОТРЕНО</a:t>
            </a:r>
          </a:p>
        </p:txBody>
      </p:sp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79465" y="5488518"/>
            <a:ext cx="487363" cy="82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Скругленный прямоугольник 46"/>
          <p:cNvSpPr/>
          <p:nvPr/>
        </p:nvSpPr>
        <p:spPr>
          <a:xfrm>
            <a:off x="4710224" y="5312877"/>
            <a:ext cx="7325832" cy="948041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FF0000"/>
              </a:gs>
              <a:gs pos="11000">
                <a:srgbClr val="B4DCFA">
                  <a:lumMod val="50000"/>
                </a:srgbClr>
              </a:gs>
              <a:gs pos="0">
                <a:srgbClr val="B4DCFA">
                  <a:lumMod val="72000"/>
                </a:srgbClr>
              </a:gs>
            </a:gsLst>
            <a:lin ang="2700000" scaled="1"/>
            <a:tileRect/>
          </a:gradFill>
          <a:ln w="1047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rtlCol="0" anchor="ctr"/>
          <a:lstStyle/>
          <a:p>
            <a:pPr defTabSz="1543277"/>
            <a:r>
              <a:rPr lang="ru-RU" sz="1200" b="1" kern="0" dirty="0" smtClean="0">
                <a:solidFill>
                  <a:prstClr val="white"/>
                </a:solidFill>
              </a:rPr>
              <a:t>Разработка МЧС России:</a:t>
            </a:r>
          </a:p>
          <a:p>
            <a:pPr marL="171450" indent="-171450" defTabSz="1543277">
              <a:buFont typeface="Wingdings" panose="05000000000000000000" pitchFamily="2" charset="2"/>
              <a:buChar char="Ø"/>
            </a:pPr>
            <a:r>
              <a:rPr lang="ru-RU" sz="1200" b="1" kern="0" dirty="0" smtClean="0">
                <a:solidFill>
                  <a:prstClr val="white"/>
                </a:solidFill>
              </a:rPr>
              <a:t>проекта приказа по </a:t>
            </a:r>
            <a:r>
              <a:rPr lang="ru-RU" sz="1200" b="1" kern="0" dirty="0">
                <a:solidFill>
                  <a:prstClr val="white"/>
                </a:solidFill>
              </a:rPr>
              <a:t>обучению мерам пожарной </a:t>
            </a:r>
            <a:r>
              <a:rPr lang="ru-RU" sz="1200" b="1" kern="0" dirty="0" smtClean="0">
                <a:solidFill>
                  <a:prstClr val="white"/>
                </a:solidFill>
              </a:rPr>
              <a:t>безопасности  с учетом </a:t>
            </a:r>
            <a:r>
              <a:rPr lang="ru-RU" sz="1200" b="1" kern="0" dirty="0">
                <a:solidFill>
                  <a:prstClr val="white"/>
                </a:solidFill>
              </a:rPr>
              <a:t>положений </a:t>
            </a:r>
            <a:r>
              <a:rPr lang="ru-RU" sz="1200" b="1" kern="0" dirty="0" smtClean="0">
                <a:solidFill>
                  <a:prstClr val="white"/>
                </a:solidFill>
              </a:rPr>
              <a:t>Федерального закона от </a:t>
            </a:r>
            <a:r>
              <a:rPr lang="ru-RU" sz="1200" b="1" kern="0" dirty="0">
                <a:solidFill>
                  <a:prstClr val="white"/>
                </a:solidFill>
              </a:rPr>
              <a:t>29.12.2012 № 273-ФЗ ;</a:t>
            </a:r>
            <a:endParaRPr lang="ru-RU" sz="1200" b="1" kern="0" dirty="0" smtClean="0">
              <a:solidFill>
                <a:prstClr val="white"/>
              </a:solidFill>
            </a:endParaRPr>
          </a:p>
          <a:p>
            <a:pPr marL="171450" indent="-171450" defTabSz="1543277">
              <a:buFont typeface="Wingdings" panose="05000000000000000000" pitchFamily="2" charset="2"/>
              <a:buChar char="Ø"/>
            </a:pPr>
            <a:r>
              <a:rPr lang="ru-RU" sz="1200" b="1" kern="0" dirty="0" smtClean="0">
                <a:solidFill>
                  <a:prstClr val="white"/>
                </a:solidFill>
              </a:rPr>
              <a:t>проекта </a:t>
            </a:r>
            <a:r>
              <a:rPr lang="ru-RU" sz="1200" b="1" kern="0" dirty="0">
                <a:solidFill>
                  <a:prstClr val="white"/>
                </a:solidFill>
              </a:rPr>
              <a:t>приказа об утверждении типовых дополнительных профессиональных программ </a:t>
            </a:r>
            <a:endParaRPr lang="ru-RU" sz="1200" b="1" kern="0" dirty="0" smtClean="0">
              <a:solidFill>
                <a:prstClr val="white"/>
              </a:solidFill>
            </a:endParaRPr>
          </a:p>
        </p:txBody>
      </p:sp>
      <p:pic>
        <p:nvPicPr>
          <p:cNvPr id="6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06509" y="1015282"/>
            <a:ext cx="465639" cy="96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25078" y="766144"/>
            <a:ext cx="487363" cy="87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07127" y="1277323"/>
            <a:ext cx="487363" cy="90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242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7"/>
          <p:cNvSpPr txBox="1">
            <a:spLocks noChangeArrowheads="1"/>
          </p:cNvSpPr>
          <p:nvPr/>
        </p:nvSpPr>
        <p:spPr bwMode="auto">
          <a:xfrm>
            <a:off x="2438410" y="139721"/>
            <a:ext cx="7260167" cy="643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209" tIns="21627" rIns="43209" bIns="21627">
            <a:spAutoFit/>
          </a:bodyPr>
          <a:lstStyle>
            <a:lvl1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862138" indent="1588" defTabSz="325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319338" indent="1588" defTabSz="325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776538" indent="1588" defTabSz="325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233738" indent="1588" defTabSz="325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300" b="1" dirty="0">
                <a:solidFill>
                  <a:srgbClr val="000000"/>
                </a:solidFill>
              </a:rPr>
              <a:t>МИНИСТЕРСТВО РОССИЙСКОЙ ФЕДЕРАЦИИ</a:t>
            </a:r>
          </a:p>
          <a:p>
            <a:pPr algn="ctr" eaLnBrk="1" hangingPunct="1"/>
            <a:r>
              <a:rPr lang="ru-RU" altLang="ru-RU" sz="1300" b="1" dirty="0">
                <a:solidFill>
                  <a:srgbClr val="000000"/>
                </a:solidFill>
              </a:rPr>
              <a:t>ПО ДЕЛАМ ГРАЖДАНСКОЙ ОБОРОНЫ, ЧРЕЗВЫЧАЙНЫМ СИТУАЦИЯМ </a:t>
            </a:r>
          </a:p>
          <a:p>
            <a:pPr algn="ctr" eaLnBrk="1" hangingPunct="1"/>
            <a:r>
              <a:rPr lang="ru-RU" altLang="ru-RU" sz="1300" b="1" dirty="0">
                <a:solidFill>
                  <a:srgbClr val="000000"/>
                </a:solidFill>
              </a:rPr>
              <a:t>И ЛИКВИДАЦИИ ПОСЛЕДСТВИЙ СТИХИЙНЫХ БЕДСТВИЙ</a:t>
            </a: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11329855" y="18191"/>
            <a:ext cx="585287" cy="734775"/>
            <a:chOff x="179" y="1568"/>
            <a:chExt cx="1448" cy="1981"/>
          </a:xfrm>
          <a:solidFill>
            <a:schemeClr val="bg1"/>
          </a:solidFill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1145" y="1960"/>
              <a:ext cx="185" cy="103"/>
            </a:xfrm>
            <a:custGeom>
              <a:avLst/>
              <a:gdLst>
                <a:gd name="T0" fmla="*/ 1658 w 1662"/>
                <a:gd name="T1" fmla="*/ 284 h 931"/>
                <a:gd name="T2" fmla="*/ 1662 w 1662"/>
                <a:gd name="T3" fmla="*/ 245 h 931"/>
                <a:gd name="T4" fmla="*/ 1658 w 1662"/>
                <a:gd name="T5" fmla="*/ 210 h 931"/>
                <a:gd name="T6" fmla="*/ 1647 w 1662"/>
                <a:gd name="T7" fmla="*/ 179 h 931"/>
                <a:gd name="T8" fmla="*/ 1631 w 1662"/>
                <a:gd name="T9" fmla="*/ 150 h 931"/>
                <a:gd name="T10" fmla="*/ 1608 w 1662"/>
                <a:gd name="T11" fmla="*/ 126 h 931"/>
                <a:gd name="T12" fmla="*/ 1583 w 1662"/>
                <a:gd name="T13" fmla="*/ 103 h 931"/>
                <a:gd name="T14" fmla="*/ 1553 w 1662"/>
                <a:gd name="T15" fmla="*/ 84 h 931"/>
                <a:gd name="T16" fmla="*/ 1522 w 1662"/>
                <a:gd name="T17" fmla="*/ 68 h 931"/>
                <a:gd name="T18" fmla="*/ 1487 w 1662"/>
                <a:gd name="T19" fmla="*/ 53 h 931"/>
                <a:gd name="T20" fmla="*/ 1454 w 1662"/>
                <a:gd name="T21" fmla="*/ 42 h 931"/>
                <a:gd name="T22" fmla="*/ 1386 w 1662"/>
                <a:gd name="T23" fmla="*/ 24 h 931"/>
                <a:gd name="T24" fmla="*/ 1327 w 1662"/>
                <a:gd name="T25" fmla="*/ 13 h 931"/>
                <a:gd name="T26" fmla="*/ 1283 w 1662"/>
                <a:gd name="T27" fmla="*/ 8 h 931"/>
                <a:gd name="T28" fmla="*/ 1214 w 1662"/>
                <a:gd name="T29" fmla="*/ 2 h 931"/>
                <a:gd name="T30" fmla="*/ 1145 w 1662"/>
                <a:gd name="T31" fmla="*/ 0 h 931"/>
                <a:gd name="T32" fmla="*/ 1077 w 1662"/>
                <a:gd name="T33" fmla="*/ 0 h 931"/>
                <a:gd name="T34" fmla="*/ 1009 w 1662"/>
                <a:gd name="T35" fmla="*/ 3 h 931"/>
                <a:gd name="T36" fmla="*/ 39 w 1662"/>
                <a:gd name="T37" fmla="*/ 931 h 931"/>
                <a:gd name="T38" fmla="*/ 186 w 1662"/>
                <a:gd name="T39" fmla="*/ 881 h 931"/>
                <a:gd name="T40" fmla="*/ 331 w 1662"/>
                <a:gd name="T41" fmla="*/ 832 h 931"/>
                <a:gd name="T42" fmla="*/ 478 w 1662"/>
                <a:gd name="T43" fmla="*/ 783 h 931"/>
                <a:gd name="T44" fmla="*/ 625 w 1662"/>
                <a:gd name="T45" fmla="*/ 733 h 931"/>
                <a:gd name="T46" fmla="*/ 771 w 1662"/>
                <a:gd name="T47" fmla="*/ 684 h 931"/>
                <a:gd name="T48" fmla="*/ 918 w 1662"/>
                <a:gd name="T49" fmla="*/ 634 h 931"/>
                <a:gd name="T50" fmla="*/ 1065 w 1662"/>
                <a:gd name="T51" fmla="*/ 585 h 931"/>
                <a:gd name="T52" fmla="*/ 1210 w 1662"/>
                <a:gd name="T53" fmla="*/ 536 h 931"/>
                <a:gd name="T54" fmla="*/ 1276 w 1662"/>
                <a:gd name="T55" fmla="*/ 518 h 931"/>
                <a:gd name="T56" fmla="*/ 1348 w 1662"/>
                <a:gd name="T57" fmla="*/ 502 h 931"/>
                <a:gd name="T58" fmla="*/ 1384 w 1662"/>
                <a:gd name="T59" fmla="*/ 499 h 931"/>
                <a:gd name="T60" fmla="*/ 1415 w 1662"/>
                <a:gd name="T61" fmla="*/ 499 h 931"/>
                <a:gd name="T62" fmla="*/ 1442 w 1662"/>
                <a:gd name="T63" fmla="*/ 503 h 931"/>
                <a:gd name="T64" fmla="*/ 1453 w 1662"/>
                <a:gd name="T65" fmla="*/ 509 h 931"/>
                <a:gd name="T66" fmla="*/ 1463 w 1662"/>
                <a:gd name="T67" fmla="*/ 516 h 931"/>
                <a:gd name="T68" fmla="*/ 1472 w 1662"/>
                <a:gd name="T69" fmla="*/ 520 h 931"/>
                <a:gd name="T70" fmla="*/ 1478 w 1662"/>
                <a:gd name="T71" fmla="*/ 527 h 931"/>
                <a:gd name="T72" fmla="*/ 1488 w 1662"/>
                <a:gd name="T73" fmla="*/ 549 h 931"/>
                <a:gd name="T74" fmla="*/ 1494 w 1662"/>
                <a:gd name="T75" fmla="*/ 579 h 931"/>
                <a:gd name="T76" fmla="*/ 1496 w 1662"/>
                <a:gd name="T77" fmla="*/ 615 h 931"/>
                <a:gd name="T78" fmla="*/ 1494 w 1662"/>
                <a:gd name="T79" fmla="*/ 697 h 931"/>
                <a:gd name="T80" fmla="*/ 1493 w 1662"/>
                <a:gd name="T81" fmla="*/ 779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62" h="931">
                  <a:moveTo>
                    <a:pt x="1560" y="783"/>
                  </a:moveTo>
                  <a:lnTo>
                    <a:pt x="1658" y="284"/>
                  </a:lnTo>
                  <a:lnTo>
                    <a:pt x="1662" y="264"/>
                  </a:lnTo>
                  <a:lnTo>
                    <a:pt x="1662" y="245"/>
                  </a:lnTo>
                  <a:lnTo>
                    <a:pt x="1662" y="227"/>
                  </a:lnTo>
                  <a:lnTo>
                    <a:pt x="1658" y="210"/>
                  </a:lnTo>
                  <a:lnTo>
                    <a:pt x="1654" y="194"/>
                  </a:lnTo>
                  <a:lnTo>
                    <a:pt x="1647" y="179"/>
                  </a:lnTo>
                  <a:lnTo>
                    <a:pt x="1640" y="165"/>
                  </a:lnTo>
                  <a:lnTo>
                    <a:pt x="1631" y="150"/>
                  </a:lnTo>
                  <a:lnTo>
                    <a:pt x="1621" y="138"/>
                  </a:lnTo>
                  <a:lnTo>
                    <a:pt x="1608" y="126"/>
                  </a:lnTo>
                  <a:lnTo>
                    <a:pt x="1596" y="115"/>
                  </a:lnTo>
                  <a:lnTo>
                    <a:pt x="1583" y="103"/>
                  </a:lnTo>
                  <a:lnTo>
                    <a:pt x="1568" y="93"/>
                  </a:lnTo>
                  <a:lnTo>
                    <a:pt x="1553" y="84"/>
                  </a:lnTo>
                  <a:lnTo>
                    <a:pt x="1537" y="76"/>
                  </a:lnTo>
                  <a:lnTo>
                    <a:pt x="1522" y="68"/>
                  </a:lnTo>
                  <a:lnTo>
                    <a:pt x="1505" y="60"/>
                  </a:lnTo>
                  <a:lnTo>
                    <a:pt x="1487" y="53"/>
                  </a:lnTo>
                  <a:lnTo>
                    <a:pt x="1471" y="48"/>
                  </a:lnTo>
                  <a:lnTo>
                    <a:pt x="1454" y="42"/>
                  </a:lnTo>
                  <a:lnTo>
                    <a:pt x="1419" y="32"/>
                  </a:lnTo>
                  <a:lnTo>
                    <a:pt x="1386" y="24"/>
                  </a:lnTo>
                  <a:lnTo>
                    <a:pt x="1355" y="18"/>
                  </a:lnTo>
                  <a:lnTo>
                    <a:pt x="1327" y="13"/>
                  </a:lnTo>
                  <a:lnTo>
                    <a:pt x="1303" y="10"/>
                  </a:lnTo>
                  <a:lnTo>
                    <a:pt x="1283" y="8"/>
                  </a:lnTo>
                  <a:lnTo>
                    <a:pt x="1248" y="4"/>
                  </a:lnTo>
                  <a:lnTo>
                    <a:pt x="1214" y="2"/>
                  </a:lnTo>
                  <a:lnTo>
                    <a:pt x="1179" y="1"/>
                  </a:lnTo>
                  <a:lnTo>
                    <a:pt x="1145" y="0"/>
                  </a:lnTo>
                  <a:lnTo>
                    <a:pt x="1112" y="0"/>
                  </a:lnTo>
                  <a:lnTo>
                    <a:pt x="1077" y="0"/>
                  </a:lnTo>
                  <a:lnTo>
                    <a:pt x="1044" y="1"/>
                  </a:lnTo>
                  <a:lnTo>
                    <a:pt x="1009" y="3"/>
                  </a:lnTo>
                  <a:lnTo>
                    <a:pt x="0" y="897"/>
                  </a:lnTo>
                  <a:lnTo>
                    <a:pt x="39" y="931"/>
                  </a:lnTo>
                  <a:lnTo>
                    <a:pt x="112" y="907"/>
                  </a:lnTo>
                  <a:lnTo>
                    <a:pt x="186" y="881"/>
                  </a:lnTo>
                  <a:lnTo>
                    <a:pt x="259" y="857"/>
                  </a:lnTo>
                  <a:lnTo>
                    <a:pt x="331" y="832"/>
                  </a:lnTo>
                  <a:lnTo>
                    <a:pt x="405" y="808"/>
                  </a:lnTo>
                  <a:lnTo>
                    <a:pt x="478" y="783"/>
                  </a:lnTo>
                  <a:lnTo>
                    <a:pt x="551" y="758"/>
                  </a:lnTo>
                  <a:lnTo>
                    <a:pt x="625" y="733"/>
                  </a:lnTo>
                  <a:lnTo>
                    <a:pt x="698" y="709"/>
                  </a:lnTo>
                  <a:lnTo>
                    <a:pt x="771" y="684"/>
                  </a:lnTo>
                  <a:lnTo>
                    <a:pt x="845" y="659"/>
                  </a:lnTo>
                  <a:lnTo>
                    <a:pt x="918" y="634"/>
                  </a:lnTo>
                  <a:lnTo>
                    <a:pt x="992" y="609"/>
                  </a:lnTo>
                  <a:lnTo>
                    <a:pt x="1065" y="585"/>
                  </a:lnTo>
                  <a:lnTo>
                    <a:pt x="1137" y="560"/>
                  </a:lnTo>
                  <a:lnTo>
                    <a:pt x="1210" y="536"/>
                  </a:lnTo>
                  <a:lnTo>
                    <a:pt x="1242" y="527"/>
                  </a:lnTo>
                  <a:lnTo>
                    <a:pt x="1276" y="518"/>
                  </a:lnTo>
                  <a:lnTo>
                    <a:pt x="1312" y="509"/>
                  </a:lnTo>
                  <a:lnTo>
                    <a:pt x="1348" y="502"/>
                  </a:lnTo>
                  <a:lnTo>
                    <a:pt x="1366" y="500"/>
                  </a:lnTo>
                  <a:lnTo>
                    <a:pt x="1384" y="499"/>
                  </a:lnTo>
                  <a:lnTo>
                    <a:pt x="1399" y="498"/>
                  </a:lnTo>
                  <a:lnTo>
                    <a:pt x="1415" y="499"/>
                  </a:lnTo>
                  <a:lnTo>
                    <a:pt x="1429" y="500"/>
                  </a:lnTo>
                  <a:lnTo>
                    <a:pt x="1442" y="503"/>
                  </a:lnTo>
                  <a:lnTo>
                    <a:pt x="1448" y="506"/>
                  </a:lnTo>
                  <a:lnTo>
                    <a:pt x="1453" y="509"/>
                  </a:lnTo>
                  <a:lnTo>
                    <a:pt x="1458" y="512"/>
                  </a:lnTo>
                  <a:lnTo>
                    <a:pt x="1463" y="516"/>
                  </a:lnTo>
                  <a:lnTo>
                    <a:pt x="1467" y="517"/>
                  </a:lnTo>
                  <a:lnTo>
                    <a:pt x="1472" y="520"/>
                  </a:lnTo>
                  <a:lnTo>
                    <a:pt x="1475" y="524"/>
                  </a:lnTo>
                  <a:lnTo>
                    <a:pt x="1478" y="527"/>
                  </a:lnTo>
                  <a:lnTo>
                    <a:pt x="1484" y="537"/>
                  </a:lnTo>
                  <a:lnTo>
                    <a:pt x="1488" y="549"/>
                  </a:lnTo>
                  <a:lnTo>
                    <a:pt x="1492" y="563"/>
                  </a:lnTo>
                  <a:lnTo>
                    <a:pt x="1494" y="579"/>
                  </a:lnTo>
                  <a:lnTo>
                    <a:pt x="1495" y="596"/>
                  </a:lnTo>
                  <a:lnTo>
                    <a:pt x="1496" y="615"/>
                  </a:lnTo>
                  <a:lnTo>
                    <a:pt x="1495" y="655"/>
                  </a:lnTo>
                  <a:lnTo>
                    <a:pt x="1494" y="697"/>
                  </a:lnTo>
                  <a:lnTo>
                    <a:pt x="1493" y="740"/>
                  </a:lnTo>
                  <a:lnTo>
                    <a:pt x="1493" y="779"/>
                  </a:lnTo>
                  <a:lnTo>
                    <a:pt x="1560" y="78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1202" y="2040"/>
              <a:ext cx="186" cy="65"/>
            </a:xfrm>
            <a:custGeom>
              <a:avLst/>
              <a:gdLst>
                <a:gd name="T0" fmla="*/ 64 w 1674"/>
                <a:gd name="T1" fmla="*/ 221 h 593"/>
                <a:gd name="T2" fmla="*/ 191 w 1674"/>
                <a:gd name="T3" fmla="*/ 238 h 593"/>
                <a:gd name="T4" fmla="*/ 314 w 1674"/>
                <a:gd name="T5" fmla="*/ 250 h 593"/>
                <a:gd name="T6" fmla="*/ 436 w 1674"/>
                <a:gd name="T7" fmla="*/ 258 h 593"/>
                <a:gd name="T8" fmla="*/ 553 w 1674"/>
                <a:gd name="T9" fmla="*/ 262 h 593"/>
                <a:gd name="T10" fmla="*/ 668 w 1674"/>
                <a:gd name="T11" fmla="*/ 262 h 593"/>
                <a:gd name="T12" fmla="*/ 779 w 1674"/>
                <a:gd name="T13" fmla="*/ 258 h 593"/>
                <a:gd name="T14" fmla="*/ 887 w 1674"/>
                <a:gd name="T15" fmla="*/ 249 h 593"/>
                <a:gd name="T16" fmla="*/ 991 w 1674"/>
                <a:gd name="T17" fmla="*/ 237 h 593"/>
                <a:gd name="T18" fmla="*/ 1094 w 1674"/>
                <a:gd name="T19" fmla="*/ 219 h 593"/>
                <a:gd name="T20" fmla="*/ 1191 w 1674"/>
                <a:gd name="T21" fmla="*/ 198 h 593"/>
                <a:gd name="T22" fmla="*/ 1287 w 1674"/>
                <a:gd name="T23" fmla="*/ 172 h 593"/>
                <a:gd name="T24" fmla="*/ 1379 w 1674"/>
                <a:gd name="T25" fmla="*/ 142 h 593"/>
                <a:gd name="T26" fmla="*/ 1467 w 1674"/>
                <a:gd name="T27" fmla="*/ 107 h 593"/>
                <a:gd name="T28" fmla="*/ 1553 w 1674"/>
                <a:gd name="T29" fmla="*/ 68 h 593"/>
                <a:gd name="T30" fmla="*/ 1634 w 1674"/>
                <a:gd name="T31" fmla="*/ 24 h 593"/>
                <a:gd name="T32" fmla="*/ 1664 w 1674"/>
                <a:gd name="T33" fmla="*/ 34 h 593"/>
                <a:gd name="T34" fmla="*/ 1634 w 1674"/>
                <a:gd name="T35" fmla="*/ 96 h 593"/>
                <a:gd name="T36" fmla="*/ 1595 w 1674"/>
                <a:gd name="T37" fmla="*/ 154 h 593"/>
                <a:gd name="T38" fmla="*/ 1546 w 1674"/>
                <a:gd name="T39" fmla="*/ 209 h 593"/>
                <a:gd name="T40" fmla="*/ 1489 w 1674"/>
                <a:gd name="T41" fmla="*/ 260 h 593"/>
                <a:gd name="T42" fmla="*/ 1423 w 1674"/>
                <a:gd name="T43" fmla="*/ 307 h 593"/>
                <a:gd name="T44" fmla="*/ 1349 w 1674"/>
                <a:gd name="T45" fmla="*/ 350 h 593"/>
                <a:gd name="T46" fmla="*/ 1268 w 1674"/>
                <a:gd name="T47" fmla="*/ 389 h 593"/>
                <a:gd name="T48" fmla="*/ 1180 w 1674"/>
                <a:gd name="T49" fmla="*/ 425 h 593"/>
                <a:gd name="T50" fmla="*/ 1086 w 1674"/>
                <a:gd name="T51" fmla="*/ 458 h 593"/>
                <a:gd name="T52" fmla="*/ 987 w 1674"/>
                <a:gd name="T53" fmla="*/ 487 h 593"/>
                <a:gd name="T54" fmla="*/ 881 w 1674"/>
                <a:gd name="T55" fmla="*/ 513 h 593"/>
                <a:gd name="T56" fmla="*/ 772 w 1674"/>
                <a:gd name="T57" fmla="*/ 536 h 593"/>
                <a:gd name="T58" fmla="*/ 659 w 1674"/>
                <a:gd name="T59" fmla="*/ 556 h 593"/>
                <a:gd name="T60" fmla="*/ 541 w 1674"/>
                <a:gd name="T61" fmla="*/ 573 h 593"/>
                <a:gd name="T62" fmla="*/ 421 w 1674"/>
                <a:gd name="T63" fmla="*/ 588 h 593"/>
                <a:gd name="T64" fmla="*/ 358 w 1674"/>
                <a:gd name="T65" fmla="*/ 583 h 593"/>
                <a:gd name="T66" fmla="*/ 353 w 1674"/>
                <a:gd name="T67" fmla="*/ 562 h 593"/>
                <a:gd name="T68" fmla="*/ 351 w 1674"/>
                <a:gd name="T69" fmla="*/ 531 h 593"/>
                <a:gd name="T70" fmla="*/ 348 w 1674"/>
                <a:gd name="T71" fmla="*/ 501 h 593"/>
                <a:gd name="T72" fmla="*/ 342 w 1674"/>
                <a:gd name="T73" fmla="*/ 480 h 593"/>
                <a:gd name="T74" fmla="*/ 332 w 1674"/>
                <a:gd name="T75" fmla="*/ 457 h 593"/>
                <a:gd name="T76" fmla="*/ 316 w 1674"/>
                <a:gd name="T77" fmla="*/ 434 h 593"/>
                <a:gd name="T78" fmla="*/ 291 w 1674"/>
                <a:gd name="T79" fmla="*/ 409 h 593"/>
                <a:gd name="T80" fmla="*/ 261 w 1674"/>
                <a:gd name="T81" fmla="*/ 384 h 593"/>
                <a:gd name="T82" fmla="*/ 207 w 1674"/>
                <a:gd name="T83" fmla="*/ 344 h 593"/>
                <a:gd name="T84" fmla="*/ 124 w 1674"/>
                <a:gd name="T85" fmla="*/ 290 h 593"/>
                <a:gd name="T86" fmla="*/ 40 w 1674"/>
                <a:gd name="T87" fmla="*/ 238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74" h="593">
                  <a:moveTo>
                    <a:pt x="0" y="211"/>
                  </a:moveTo>
                  <a:lnTo>
                    <a:pt x="64" y="221"/>
                  </a:lnTo>
                  <a:lnTo>
                    <a:pt x="128" y="230"/>
                  </a:lnTo>
                  <a:lnTo>
                    <a:pt x="191" y="238"/>
                  </a:lnTo>
                  <a:lnTo>
                    <a:pt x="253" y="244"/>
                  </a:lnTo>
                  <a:lnTo>
                    <a:pt x="314" y="250"/>
                  </a:lnTo>
                  <a:lnTo>
                    <a:pt x="376" y="254"/>
                  </a:lnTo>
                  <a:lnTo>
                    <a:pt x="436" y="258"/>
                  </a:lnTo>
                  <a:lnTo>
                    <a:pt x="495" y="261"/>
                  </a:lnTo>
                  <a:lnTo>
                    <a:pt x="553" y="262"/>
                  </a:lnTo>
                  <a:lnTo>
                    <a:pt x="611" y="263"/>
                  </a:lnTo>
                  <a:lnTo>
                    <a:pt x="668" y="262"/>
                  </a:lnTo>
                  <a:lnTo>
                    <a:pt x="724" y="261"/>
                  </a:lnTo>
                  <a:lnTo>
                    <a:pt x="779" y="258"/>
                  </a:lnTo>
                  <a:lnTo>
                    <a:pt x="834" y="254"/>
                  </a:lnTo>
                  <a:lnTo>
                    <a:pt x="887" y="249"/>
                  </a:lnTo>
                  <a:lnTo>
                    <a:pt x="940" y="243"/>
                  </a:lnTo>
                  <a:lnTo>
                    <a:pt x="991" y="237"/>
                  </a:lnTo>
                  <a:lnTo>
                    <a:pt x="1043" y="229"/>
                  </a:lnTo>
                  <a:lnTo>
                    <a:pt x="1094" y="219"/>
                  </a:lnTo>
                  <a:lnTo>
                    <a:pt x="1143" y="209"/>
                  </a:lnTo>
                  <a:lnTo>
                    <a:pt x="1191" y="198"/>
                  </a:lnTo>
                  <a:lnTo>
                    <a:pt x="1239" y="185"/>
                  </a:lnTo>
                  <a:lnTo>
                    <a:pt x="1287" y="172"/>
                  </a:lnTo>
                  <a:lnTo>
                    <a:pt x="1334" y="158"/>
                  </a:lnTo>
                  <a:lnTo>
                    <a:pt x="1379" y="142"/>
                  </a:lnTo>
                  <a:lnTo>
                    <a:pt x="1424" y="125"/>
                  </a:lnTo>
                  <a:lnTo>
                    <a:pt x="1467" y="107"/>
                  </a:lnTo>
                  <a:lnTo>
                    <a:pt x="1510" y="88"/>
                  </a:lnTo>
                  <a:lnTo>
                    <a:pt x="1553" y="68"/>
                  </a:lnTo>
                  <a:lnTo>
                    <a:pt x="1594" y="46"/>
                  </a:lnTo>
                  <a:lnTo>
                    <a:pt x="1634" y="24"/>
                  </a:lnTo>
                  <a:lnTo>
                    <a:pt x="1674" y="0"/>
                  </a:lnTo>
                  <a:lnTo>
                    <a:pt x="1664" y="34"/>
                  </a:lnTo>
                  <a:lnTo>
                    <a:pt x="1651" y="65"/>
                  </a:lnTo>
                  <a:lnTo>
                    <a:pt x="1634" y="96"/>
                  </a:lnTo>
                  <a:lnTo>
                    <a:pt x="1616" y="126"/>
                  </a:lnTo>
                  <a:lnTo>
                    <a:pt x="1595" y="154"/>
                  </a:lnTo>
                  <a:lnTo>
                    <a:pt x="1572" y="182"/>
                  </a:lnTo>
                  <a:lnTo>
                    <a:pt x="1546" y="209"/>
                  </a:lnTo>
                  <a:lnTo>
                    <a:pt x="1519" y="234"/>
                  </a:lnTo>
                  <a:lnTo>
                    <a:pt x="1489" y="260"/>
                  </a:lnTo>
                  <a:lnTo>
                    <a:pt x="1457" y="283"/>
                  </a:lnTo>
                  <a:lnTo>
                    <a:pt x="1423" y="307"/>
                  </a:lnTo>
                  <a:lnTo>
                    <a:pt x="1387" y="329"/>
                  </a:lnTo>
                  <a:lnTo>
                    <a:pt x="1349" y="350"/>
                  </a:lnTo>
                  <a:lnTo>
                    <a:pt x="1309" y="370"/>
                  </a:lnTo>
                  <a:lnTo>
                    <a:pt x="1268" y="389"/>
                  </a:lnTo>
                  <a:lnTo>
                    <a:pt x="1225" y="408"/>
                  </a:lnTo>
                  <a:lnTo>
                    <a:pt x="1180" y="425"/>
                  </a:lnTo>
                  <a:lnTo>
                    <a:pt x="1134" y="442"/>
                  </a:lnTo>
                  <a:lnTo>
                    <a:pt x="1086" y="458"/>
                  </a:lnTo>
                  <a:lnTo>
                    <a:pt x="1037" y="473"/>
                  </a:lnTo>
                  <a:lnTo>
                    <a:pt x="987" y="487"/>
                  </a:lnTo>
                  <a:lnTo>
                    <a:pt x="935" y="501"/>
                  </a:lnTo>
                  <a:lnTo>
                    <a:pt x="881" y="513"/>
                  </a:lnTo>
                  <a:lnTo>
                    <a:pt x="827" y="525"/>
                  </a:lnTo>
                  <a:lnTo>
                    <a:pt x="772" y="536"/>
                  </a:lnTo>
                  <a:lnTo>
                    <a:pt x="716" y="546"/>
                  </a:lnTo>
                  <a:lnTo>
                    <a:pt x="659" y="556"/>
                  </a:lnTo>
                  <a:lnTo>
                    <a:pt x="600" y="565"/>
                  </a:lnTo>
                  <a:lnTo>
                    <a:pt x="541" y="573"/>
                  </a:lnTo>
                  <a:lnTo>
                    <a:pt x="481" y="581"/>
                  </a:lnTo>
                  <a:lnTo>
                    <a:pt x="421" y="588"/>
                  </a:lnTo>
                  <a:lnTo>
                    <a:pt x="360" y="593"/>
                  </a:lnTo>
                  <a:lnTo>
                    <a:pt x="358" y="583"/>
                  </a:lnTo>
                  <a:lnTo>
                    <a:pt x="356" y="572"/>
                  </a:lnTo>
                  <a:lnTo>
                    <a:pt x="353" y="562"/>
                  </a:lnTo>
                  <a:lnTo>
                    <a:pt x="352" y="552"/>
                  </a:lnTo>
                  <a:lnTo>
                    <a:pt x="351" y="531"/>
                  </a:lnTo>
                  <a:lnTo>
                    <a:pt x="350" y="511"/>
                  </a:lnTo>
                  <a:lnTo>
                    <a:pt x="348" y="501"/>
                  </a:lnTo>
                  <a:lnTo>
                    <a:pt x="346" y="490"/>
                  </a:lnTo>
                  <a:lnTo>
                    <a:pt x="342" y="480"/>
                  </a:lnTo>
                  <a:lnTo>
                    <a:pt x="338" y="468"/>
                  </a:lnTo>
                  <a:lnTo>
                    <a:pt x="332" y="457"/>
                  </a:lnTo>
                  <a:lnTo>
                    <a:pt x="324" y="446"/>
                  </a:lnTo>
                  <a:lnTo>
                    <a:pt x="316" y="434"/>
                  </a:lnTo>
                  <a:lnTo>
                    <a:pt x="304" y="422"/>
                  </a:lnTo>
                  <a:lnTo>
                    <a:pt x="291" y="409"/>
                  </a:lnTo>
                  <a:lnTo>
                    <a:pt x="277" y="396"/>
                  </a:lnTo>
                  <a:lnTo>
                    <a:pt x="261" y="384"/>
                  </a:lnTo>
                  <a:lnTo>
                    <a:pt x="244" y="370"/>
                  </a:lnTo>
                  <a:lnTo>
                    <a:pt x="207" y="344"/>
                  </a:lnTo>
                  <a:lnTo>
                    <a:pt x="167" y="317"/>
                  </a:lnTo>
                  <a:lnTo>
                    <a:pt x="124" y="290"/>
                  </a:lnTo>
                  <a:lnTo>
                    <a:pt x="82" y="263"/>
                  </a:lnTo>
                  <a:lnTo>
                    <a:pt x="40" y="238"/>
                  </a:lnTo>
                  <a:lnTo>
                    <a:pt x="0" y="211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095" y="2084"/>
              <a:ext cx="136" cy="102"/>
            </a:xfrm>
            <a:custGeom>
              <a:avLst/>
              <a:gdLst>
                <a:gd name="T0" fmla="*/ 26 w 1224"/>
                <a:gd name="T1" fmla="*/ 512 h 922"/>
                <a:gd name="T2" fmla="*/ 78 w 1224"/>
                <a:gd name="T3" fmla="*/ 437 h 922"/>
                <a:gd name="T4" fmla="*/ 136 w 1224"/>
                <a:gd name="T5" fmla="*/ 365 h 922"/>
                <a:gd name="T6" fmla="*/ 199 w 1224"/>
                <a:gd name="T7" fmla="*/ 294 h 922"/>
                <a:gd name="T8" fmla="*/ 267 w 1224"/>
                <a:gd name="T9" fmla="*/ 229 h 922"/>
                <a:gd name="T10" fmla="*/ 341 w 1224"/>
                <a:gd name="T11" fmla="*/ 165 h 922"/>
                <a:gd name="T12" fmla="*/ 422 w 1224"/>
                <a:gd name="T13" fmla="*/ 106 h 922"/>
                <a:gd name="T14" fmla="*/ 511 w 1224"/>
                <a:gd name="T15" fmla="*/ 50 h 922"/>
                <a:gd name="T16" fmla="*/ 596 w 1224"/>
                <a:gd name="T17" fmla="*/ 17 h 922"/>
                <a:gd name="T18" fmla="*/ 670 w 1224"/>
                <a:gd name="T19" fmla="*/ 6 h 922"/>
                <a:gd name="T20" fmla="*/ 743 w 1224"/>
                <a:gd name="T21" fmla="*/ 0 h 922"/>
                <a:gd name="T22" fmla="*/ 814 w 1224"/>
                <a:gd name="T23" fmla="*/ 2 h 922"/>
                <a:gd name="T24" fmla="*/ 885 w 1224"/>
                <a:gd name="T25" fmla="*/ 11 h 922"/>
                <a:gd name="T26" fmla="*/ 954 w 1224"/>
                <a:gd name="T27" fmla="*/ 28 h 922"/>
                <a:gd name="T28" fmla="*/ 1024 w 1224"/>
                <a:gd name="T29" fmla="*/ 55 h 922"/>
                <a:gd name="T30" fmla="*/ 1093 w 1224"/>
                <a:gd name="T31" fmla="*/ 90 h 922"/>
                <a:gd name="T32" fmla="*/ 1139 w 1224"/>
                <a:gd name="T33" fmla="*/ 121 h 922"/>
                <a:gd name="T34" fmla="*/ 1162 w 1224"/>
                <a:gd name="T35" fmla="*/ 143 h 922"/>
                <a:gd name="T36" fmla="*/ 1179 w 1224"/>
                <a:gd name="T37" fmla="*/ 171 h 922"/>
                <a:gd name="T38" fmla="*/ 1195 w 1224"/>
                <a:gd name="T39" fmla="*/ 205 h 922"/>
                <a:gd name="T40" fmla="*/ 1206 w 1224"/>
                <a:gd name="T41" fmla="*/ 244 h 922"/>
                <a:gd name="T42" fmla="*/ 1215 w 1224"/>
                <a:gd name="T43" fmla="*/ 289 h 922"/>
                <a:gd name="T44" fmla="*/ 1221 w 1224"/>
                <a:gd name="T45" fmla="*/ 338 h 922"/>
                <a:gd name="T46" fmla="*/ 1224 w 1224"/>
                <a:gd name="T47" fmla="*/ 390 h 922"/>
                <a:gd name="T48" fmla="*/ 1224 w 1224"/>
                <a:gd name="T49" fmla="*/ 474 h 922"/>
                <a:gd name="T50" fmla="*/ 1217 w 1224"/>
                <a:gd name="T51" fmla="*/ 594 h 922"/>
                <a:gd name="T52" fmla="*/ 1204 w 1224"/>
                <a:gd name="T53" fmla="*/ 720 h 922"/>
                <a:gd name="T54" fmla="*/ 1187 w 1224"/>
                <a:gd name="T55" fmla="*/ 847 h 922"/>
                <a:gd name="T56" fmla="*/ 1089 w 1224"/>
                <a:gd name="T57" fmla="*/ 922 h 922"/>
                <a:gd name="T58" fmla="*/ 1088 w 1224"/>
                <a:gd name="T59" fmla="*/ 774 h 922"/>
                <a:gd name="T60" fmla="*/ 1086 w 1224"/>
                <a:gd name="T61" fmla="*/ 700 h 922"/>
                <a:gd name="T62" fmla="*/ 1078 w 1224"/>
                <a:gd name="T63" fmla="*/ 630 h 922"/>
                <a:gd name="T64" fmla="*/ 1064 w 1224"/>
                <a:gd name="T65" fmla="*/ 562 h 922"/>
                <a:gd name="T66" fmla="*/ 1054 w 1224"/>
                <a:gd name="T67" fmla="*/ 528 h 922"/>
                <a:gd name="T68" fmla="*/ 1040 w 1224"/>
                <a:gd name="T69" fmla="*/ 497 h 922"/>
                <a:gd name="T70" fmla="*/ 1025 w 1224"/>
                <a:gd name="T71" fmla="*/ 467 h 922"/>
                <a:gd name="T72" fmla="*/ 1005 w 1224"/>
                <a:gd name="T73" fmla="*/ 439 h 922"/>
                <a:gd name="T74" fmla="*/ 983 w 1224"/>
                <a:gd name="T75" fmla="*/ 411 h 922"/>
                <a:gd name="T76" fmla="*/ 956 w 1224"/>
                <a:gd name="T77" fmla="*/ 386 h 922"/>
                <a:gd name="T78" fmla="*/ 900 w 1224"/>
                <a:gd name="T79" fmla="*/ 366 h 922"/>
                <a:gd name="T80" fmla="*/ 844 w 1224"/>
                <a:gd name="T81" fmla="*/ 349 h 922"/>
                <a:gd name="T82" fmla="*/ 787 w 1224"/>
                <a:gd name="T83" fmla="*/ 337 h 922"/>
                <a:gd name="T84" fmla="*/ 728 w 1224"/>
                <a:gd name="T85" fmla="*/ 329 h 922"/>
                <a:gd name="T86" fmla="*/ 669 w 1224"/>
                <a:gd name="T87" fmla="*/ 326 h 922"/>
                <a:gd name="T88" fmla="*/ 609 w 1224"/>
                <a:gd name="T89" fmla="*/ 326 h 922"/>
                <a:gd name="T90" fmla="*/ 548 w 1224"/>
                <a:gd name="T91" fmla="*/ 330 h 922"/>
                <a:gd name="T92" fmla="*/ 486 w 1224"/>
                <a:gd name="T93" fmla="*/ 339 h 922"/>
                <a:gd name="T94" fmla="*/ 424 w 1224"/>
                <a:gd name="T95" fmla="*/ 355 h 922"/>
                <a:gd name="T96" fmla="*/ 364 w 1224"/>
                <a:gd name="T97" fmla="*/ 374 h 922"/>
                <a:gd name="T98" fmla="*/ 303 w 1224"/>
                <a:gd name="T99" fmla="*/ 398 h 922"/>
                <a:gd name="T100" fmla="*/ 246 w 1224"/>
                <a:gd name="T101" fmla="*/ 426 h 922"/>
                <a:gd name="T102" fmla="*/ 190 w 1224"/>
                <a:gd name="T103" fmla="*/ 458 h 922"/>
                <a:gd name="T104" fmla="*/ 135 w 1224"/>
                <a:gd name="T105" fmla="*/ 495 h 922"/>
                <a:gd name="T106" fmla="*/ 80 w 1224"/>
                <a:gd name="T107" fmla="*/ 535 h 922"/>
                <a:gd name="T108" fmla="*/ 28 w 1224"/>
                <a:gd name="T109" fmla="*/ 580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24" h="922">
                  <a:moveTo>
                    <a:pt x="0" y="550"/>
                  </a:moveTo>
                  <a:lnTo>
                    <a:pt x="26" y="512"/>
                  </a:lnTo>
                  <a:lnTo>
                    <a:pt x="51" y="474"/>
                  </a:lnTo>
                  <a:lnTo>
                    <a:pt x="78" y="437"/>
                  </a:lnTo>
                  <a:lnTo>
                    <a:pt x="107" y="400"/>
                  </a:lnTo>
                  <a:lnTo>
                    <a:pt x="136" y="365"/>
                  </a:lnTo>
                  <a:lnTo>
                    <a:pt x="167" y="329"/>
                  </a:lnTo>
                  <a:lnTo>
                    <a:pt x="199" y="294"/>
                  </a:lnTo>
                  <a:lnTo>
                    <a:pt x="232" y="261"/>
                  </a:lnTo>
                  <a:lnTo>
                    <a:pt x="267" y="229"/>
                  </a:lnTo>
                  <a:lnTo>
                    <a:pt x="303" y="196"/>
                  </a:lnTo>
                  <a:lnTo>
                    <a:pt x="341" y="165"/>
                  </a:lnTo>
                  <a:lnTo>
                    <a:pt x="381" y="135"/>
                  </a:lnTo>
                  <a:lnTo>
                    <a:pt x="422" y="106"/>
                  </a:lnTo>
                  <a:lnTo>
                    <a:pt x="466" y="78"/>
                  </a:lnTo>
                  <a:lnTo>
                    <a:pt x="511" y="50"/>
                  </a:lnTo>
                  <a:lnTo>
                    <a:pt x="559" y="25"/>
                  </a:lnTo>
                  <a:lnTo>
                    <a:pt x="596" y="17"/>
                  </a:lnTo>
                  <a:lnTo>
                    <a:pt x="634" y="10"/>
                  </a:lnTo>
                  <a:lnTo>
                    <a:pt x="670" y="6"/>
                  </a:lnTo>
                  <a:lnTo>
                    <a:pt x="706" y="2"/>
                  </a:lnTo>
                  <a:lnTo>
                    <a:pt x="743" y="0"/>
                  </a:lnTo>
                  <a:lnTo>
                    <a:pt x="778" y="0"/>
                  </a:lnTo>
                  <a:lnTo>
                    <a:pt x="814" y="2"/>
                  </a:lnTo>
                  <a:lnTo>
                    <a:pt x="849" y="6"/>
                  </a:lnTo>
                  <a:lnTo>
                    <a:pt x="885" y="11"/>
                  </a:lnTo>
                  <a:lnTo>
                    <a:pt x="919" y="19"/>
                  </a:lnTo>
                  <a:lnTo>
                    <a:pt x="954" y="28"/>
                  </a:lnTo>
                  <a:lnTo>
                    <a:pt x="989" y="40"/>
                  </a:lnTo>
                  <a:lnTo>
                    <a:pt x="1024" y="55"/>
                  </a:lnTo>
                  <a:lnTo>
                    <a:pt x="1058" y="72"/>
                  </a:lnTo>
                  <a:lnTo>
                    <a:pt x="1093" y="90"/>
                  </a:lnTo>
                  <a:lnTo>
                    <a:pt x="1127" y="112"/>
                  </a:lnTo>
                  <a:lnTo>
                    <a:pt x="1139" y="121"/>
                  </a:lnTo>
                  <a:lnTo>
                    <a:pt x="1151" y="131"/>
                  </a:lnTo>
                  <a:lnTo>
                    <a:pt x="1162" y="143"/>
                  </a:lnTo>
                  <a:lnTo>
                    <a:pt x="1172" y="156"/>
                  </a:lnTo>
                  <a:lnTo>
                    <a:pt x="1179" y="171"/>
                  </a:lnTo>
                  <a:lnTo>
                    <a:pt x="1188" y="187"/>
                  </a:lnTo>
                  <a:lnTo>
                    <a:pt x="1195" y="205"/>
                  </a:lnTo>
                  <a:lnTo>
                    <a:pt x="1201" y="224"/>
                  </a:lnTo>
                  <a:lnTo>
                    <a:pt x="1206" y="244"/>
                  </a:lnTo>
                  <a:lnTo>
                    <a:pt x="1211" y="267"/>
                  </a:lnTo>
                  <a:lnTo>
                    <a:pt x="1215" y="289"/>
                  </a:lnTo>
                  <a:lnTo>
                    <a:pt x="1218" y="313"/>
                  </a:lnTo>
                  <a:lnTo>
                    <a:pt x="1221" y="338"/>
                  </a:lnTo>
                  <a:lnTo>
                    <a:pt x="1223" y="363"/>
                  </a:lnTo>
                  <a:lnTo>
                    <a:pt x="1224" y="390"/>
                  </a:lnTo>
                  <a:lnTo>
                    <a:pt x="1224" y="417"/>
                  </a:lnTo>
                  <a:lnTo>
                    <a:pt x="1224" y="474"/>
                  </a:lnTo>
                  <a:lnTo>
                    <a:pt x="1222" y="533"/>
                  </a:lnTo>
                  <a:lnTo>
                    <a:pt x="1217" y="594"/>
                  </a:lnTo>
                  <a:lnTo>
                    <a:pt x="1212" y="657"/>
                  </a:lnTo>
                  <a:lnTo>
                    <a:pt x="1204" y="720"/>
                  </a:lnTo>
                  <a:lnTo>
                    <a:pt x="1196" y="784"/>
                  </a:lnTo>
                  <a:lnTo>
                    <a:pt x="1187" y="847"/>
                  </a:lnTo>
                  <a:lnTo>
                    <a:pt x="1177" y="908"/>
                  </a:lnTo>
                  <a:lnTo>
                    <a:pt x="1089" y="922"/>
                  </a:lnTo>
                  <a:lnTo>
                    <a:pt x="1089" y="847"/>
                  </a:lnTo>
                  <a:lnTo>
                    <a:pt x="1088" y="774"/>
                  </a:lnTo>
                  <a:lnTo>
                    <a:pt x="1088" y="737"/>
                  </a:lnTo>
                  <a:lnTo>
                    <a:pt x="1086" y="700"/>
                  </a:lnTo>
                  <a:lnTo>
                    <a:pt x="1083" y="664"/>
                  </a:lnTo>
                  <a:lnTo>
                    <a:pt x="1078" y="630"/>
                  </a:lnTo>
                  <a:lnTo>
                    <a:pt x="1073" y="595"/>
                  </a:lnTo>
                  <a:lnTo>
                    <a:pt x="1064" y="562"/>
                  </a:lnTo>
                  <a:lnTo>
                    <a:pt x="1059" y="545"/>
                  </a:lnTo>
                  <a:lnTo>
                    <a:pt x="1054" y="528"/>
                  </a:lnTo>
                  <a:lnTo>
                    <a:pt x="1047" y="513"/>
                  </a:lnTo>
                  <a:lnTo>
                    <a:pt x="1040" y="497"/>
                  </a:lnTo>
                  <a:lnTo>
                    <a:pt x="1033" y="483"/>
                  </a:lnTo>
                  <a:lnTo>
                    <a:pt x="1025" y="467"/>
                  </a:lnTo>
                  <a:lnTo>
                    <a:pt x="1015" y="453"/>
                  </a:lnTo>
                  <a:lnTo>
                    <a:pt x="1005" y="439"/>
                  </a:lnTo>
                  <a:lnTo>
                    <a:pt x="994" y="425"/>
                  </a:lnTo>
                  <a:lnTo>
                    <a:pt x="983" y="411"/>
                  </a:lnTo>
                  <a:lnTo>
                    <a:pt x="969" y="398"/>
                  </a:lnTo>
                  <a:lnTo>
                    <a:pt x="956" y="386"/>
                  </a:lnTo>
                  <a:lnTo>
                    <a:pt x="928" y="375"/>
                  </a:lnTo>
                  <a:lnTo>
                    <a:pt x="900" y="366"/>
                  </a:lnTo>
                  <a:lnTo>
                    <a:pt x="873" y="357"/>
                  </a:lnTo>
                  <a:lnTo>
                    <a:pt x="844" y="349"/>
                  </a:lnTo>
                  <a:lnTo>
                    <a:pt x="816" y="342"/>
                  </a:lnTo>
                  <a:lnTo>
                    <a:pt x="787" y="337"/>
                  </a:lnTo>
                  <a:lnTo>
                    <a:pt x="758" y="332"/>
                  </a:lnTo>
                  <a:lnTo>
                    <a:pt x="728" y="329"/>
                  </a:lnTo>
                  <a:lnTo>
                    <a:pt x="699" y="327"/>
                  </a:lnTo>
                  <a:lnTo>
                    <a:pt x="669" y="326"/>
                  </a:lnTo>
                  <a:lnTo>
                    <a:pt x="639" y="326"/>
                  </a:lnTo>
                  <a:lnTo>
                    <a:pt x="609" y="326"/>
                  </a:lnTo>
                  <a:lnTo>
                    <a:pt x="578" y="328"/>
                  </a:lnTo>
                  <a:lnTo>
                    <a:pt x="548" y="330"/>
                  </a:lnTo>
                  <a:lnTo>
                    <a:pt x="517" y="335"/>
                  </a:lnTo>
                  <a:lnTo>
                    <a:pt x="486" y="339"/>
                  </a:lnTo>
                  <a:lnTo>
                    <a:pt x="455" y="346"/>
                  </a:lnTo>
                  <a:lnTo>
                    <a:pt x="424" y="355"/>
                  </a:lnTo>
                  <a:lnTo>
                    <a:pt x="394" y="363"/>
                  </a:lnTo>
                  <a:lnTo>
                    <a:pt x="364" y="374"/>
                  </a:lnTo>
                  <a:lnTo>
                    <a:pt x="334" y="386"/>
                  </a:lnTo>
                  <a:lnTo>
                    <a:pt x="303" y="398"/>
                  </a:lnTo>
                  <a:lnTo>
                    <a:pt x="275" y="411"/>
                  </a:lnTo>
                  <a:lnTo>
                    <a:pt x="246" y="426"/>
                  </a:lnTo>
                  <a:lnTo>
                    <a:pt x="218" y="441"/>
                  </a:lnTo>
                  <a:lnTo>
                    <a:pt x="190" y="458"/>
                  </a:lnTo>
                  <a:lnTo>
                    <a:pt x="162" y="476"/>
                  </a:lnTo>
                  <a:lnTo>
                    <a:pt x="135" y="495"/>
                  </a:lnTo>
                  <a:lnTo>
                    <a:pt x="107" y="514"/>
                  </a:lnTo>
                  <a:lnTo>
                    <a:pt x="80" y="535"/>
                  </a:lnTo>
                  <a:lnTo>
                    <a:pt x="55" y="557"/>
                  </a:lnTo>
                  <a:lnTo>
                    <a:pt x="28" y="580"/>
                  </a:lnTo>
                  <a:lnTo>
                    <a:pt x="0" y="55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1108" y="1954"/>
              <a:ext cx="137" cy="128"/>
            </a:xfrm>
            <a:custGeom>
              <a:avLst/>
              <a:gdLst>
                <a:gd name="T0" fmla="*/ 1238 w 1238"/>
                <a:gd name="T1" fmla="*/ 28 h 1146"/>
                <a:gd name="T2" fmla="*/ 26 w 1238"/>
                <a:gd name="T3" fmla="*/ 1146 h 1146"/>
                <a:gd name="T4" fmla="*/ 0 w 1238"/>
                <a:gd name="T5" fmla="*/ 1113 h 1146"/>
                <a:gd name="T6" fmla="*/ 313 w 1238"/>
                <a:gd name="T7" fmla="*/ 617 h 1146"/>
                <a:gd name="T8" fmla="*/ 336 w 1238"/>
                <a:gd name="T9" fmla="*/ 606 h 1146"/>
                <a:gd name="T10" fmla="*/ 359 w 1238"/>
                <a:gd name="T11" fmla="*/ 595 h 1146"/>
                <a:gd name="T12" fmla="*/ 385 w 1238"/>
                <a:gd name="T13" fmla="*/ 585 h 1146"/>
                <a:gd name="T14" fmla="*/ 410 w 1238"/>
                <a:gd name="T15" fmla="*/ 576 h 1146"/>
                <a:gd name="T16" fmla="*/ 463 w 1238"/>
                <a:gd name="T17" fmla="*/ 558 h 1146"/>
                <a:gd name="T18" fmla="*/ 516 w 1238"/>
                <a:gd name="T19" fmla="*/ 539 h 1146"/>
                <a:gd name="T20" fmla="*/ 541 w 1238"/>
                <a:gd name="T21" fmla="*/ 528 h 1146"/>
                <a:gd name="T22" fmla="*/ 565 w 1238"/>
                <a:gd name="T23" fmla="*/ 517 h 1146"/>
                <a:gd name="T24" fmla="*/ 576 w 1238"/>
                <a:gd name="T25" fmla="*/ 510 h 1146"/>
                <a:gd name="T26" fmla="*/ 586 w 1238"/>
                <a:gd name="T27" fmla="*/ 503 h 1146"/>
                <a:gd name="T28" fmla="*/ 596 w 1238"/>
                <a:gd name="T29" fmla="*/ 497 h 1146"/>
                <a:gd name="T30" fmla="*/ 606 w 1238"/>
                <a:gd name="T31" fmla="*/ 489 h 1146"/>
                <a:gd name="T32" fmla="*/ 615 w 1238"/>
                <a:gd name="T33" fmla="*/ 481 h 1146"/>
                <a:gd name="T34" fmla="*/ 622 w 1238"/>
                <a:gd name="T35" fmla="*/ 472 h 1146"/>
                <a:gd name="T36" fmla="*/ 629 w 1238"/>
                <a:gd name="T37" fmla="*/ 463 h 1146"/>
                <a:gd name="T38" fmla="*/ 636 w 1238"/>
                <a:gd name="T39" fmla="*/ 454 h 1146"/>
                <a:gd name="T40" fmla="*/ 641 w 1238"/>
                <a:gd name="T41" fmla="*/ 444 h 1146"/>
                <a:gd name="T42" fmla="*/ 646 w 1238"/>
                <a:gd name="T43" fmla="*/ 433 h 1146"/>
                <a:gd name="T44" fmla="*/ 650 w 1238"/>
                <a:gd name="T45" fmla="*/ 421 h 1146"/>
                <a:gd name="T46" fmla="*/ 652 w 1238"/>
                <a:gd name="T47" fmla="*/ 409 h 1146"/>
                <a:gd name="T48" fmla="*/ 674 w 1238"/>
                <a:gd name="T49" fmla="*/ 283 h 1146"/>
                <a:gd name="T50" fmla="*/ 1180 w 1238"/>
                <a:gd name="T51" fmla="*/ 0 h 1146"/>
                <a:gd name="T52" fmla="*/ 1238 w 1238"/>
                <a:gd name="T53" fmla="*/ 28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38" h="1146">
                  <a:moveTo>
                    <a:pt x="1238" y="28"/>
                  </a:moveTo>
                  <a:lnTo>
                    <a:pt x="26" y="1146"/>
                  </a:lnTo>
                  <a:lnTo>
                    <a:pt x="0" y="1113"/>
                  </a:lnTo>
                  <a:lnTo>
                    <a:pt x="313" y="617"/>
                  </a:lnTo>
                  <a:lnTo>
                    <a:pt x="336" y="606"/>
                  </a:lnTo>
                  <a:lnTo>
                    <a:pt x="359" y="595"/>
                  </a:lnTo>
                  <a:lnTo>
                    <a:pt x="385" y="585"/>
                  </a:lnTo>
                  <a:lnTo>
                    <a:pt x="410" y="576"/>
                  </a:lnTo>
                  <a:lnTo>
                    <a:pt x="463" y="558"/>
                  </a:lnTo>
                  <a:lnTo>
                    <a:pt x="516" y="539"/>
                  </a:lnTo>
                  <a:lnTo>
                    <a:pt x="541" y="528"/>
                  </a:lnTo>
                  <a:lnTo>
                    <a:pt x="565" y="517"/>
                  </a:lnTo>
                  <a:lnTo>
                    <a:pt x="576" y="510"/>
                  </a:lnTo>
                  <a:lnTo>
                    <a:pt x="586" y="503"/>
                  </a:lnTo>
                  <a:lnTo>
                    <a:pt x="596" y="497"/>
                  </a:lnTo>
                  <a:lnTo>
                    <a:pt x="606" y="489"/>
                  </a:lnTo>
                  <a:lnTo>
                    <a:pt x="615" y="481"/>
                  </a:lnTo>
                  <a:lnTo>
                    <a:pt x="622" y="472"/>
                  </a:lnTo>
                  <a:lnTo>
                    <a:pt x="629" y="463"/>
                  </a:lnTo>
                  <a:lnTo>
                    <a:pt x="636" y="454"/>
                  </a:lnTo>
                  <a:lnTo>
                    <a:pt x="641" y="444"/>
                  </a:lnTo>
                  <a:lnTo>
                    <a:pt x="646" y="433"/>
                  </a:lnTo>
                  <a:lnTo>
                    <a:pt x="650" y="421"/>
                  </a:lnTo>
                  <a:lnTo>
                    <a:pt x="652" y="409"/>
                  </a:lnTo>
                  <a:lnTo>
                    <a:pt x="674" y="283"/>
                  </a:lnTo>
                  <a:lnTo>
                    <a:pt x="1180" y="0"/>
                  </a:lnTo>
                  <a:lnTo>
                    <a:pt x="1238" y="2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1109" y="1998"/>
              <a:ext cx="54" cy="14"/>
            </a:xfrm>
            <a:custGeom>
              <a:avLst/>
              <a:gdLst>
                <a:gd name="T0" fmla="*/ 242 w 484"/>
                <a:gd name="T1" fmla="*/ 0 h 127"/>
                <a:gd name="T2" fmla="*/ 0 w 484"/>
                <a:gd name="T3" fmla="*/ 0 h 127"/>
                <a:gd name="T4" fmla="*/ 0 w 484"/>
                <a:gd name="T5" fmla="*/ 7 h 127"/>
                <a:gd name="T6" fmla="*/ 2 w 484"/>
                <a:gd name="T7" fmla="*/ 14 h 127"/>
                <a:gd name="T8" fmla="*/ 3 w 484"/>
                <a:gd name="T9" fmla="*/ 20 h 127"/>
                <a:gd name="T10" fmla="*/ 5 w 484"/>
                <a:gd name="T11" fmla="*/ 26 h 127"/>
                <a:gd name="T12" fmla="*/ 12 w 484"/>
                <a:gd name="T13" fmla="*/ 38 h 127"/>
                <a:gd name="T14" fmla="*/ 19 w 484"/>
                <a:gd name="T15" fmla="*/ 50 h 127"/>
                <a:gd name="T16" fmla="*/ 29 w 484"/>
                <a:gd name="T17" fmla="*/ 62 h 127"/>
                <a:gd name="T18" fmla="*/ 42 w 484"/>
                <a:gd name="T19" fmla="*/ 72 h 127"/>
                <a:gd name="T20" fmla="*/ 56 w 484"/>
                <a:gd name="T21" fmla="*/ 82 h 127"/>
                <a:gd name="T22" fmla="*/ 72 w 484"/>
                <a:gd name="T23" fmla="*/ 90 h 127"/>
                <a:gd name="T24" fmla="*/ 88 w 484"/>
                <a:gd name="T25" fmla="*/ 98 h 127"/>
                <a:gd name="T26" fmla="*/ 107 w 484"/>
                <a:gd name="T27" fmla="*/ 106 h 127"/>
                <a:gd name="T28" fmla="*/ 127 w 484"/>
                <a:gd name="T29" fmla="*/ 112 h 127"/>
                <a:gd name="T30" fmla="*/ 148 w 484"/>
                <a:gd name="T31" fmla="*/ 117 h 127"/>
                <a:gd name="T32" fmla="*/ 170 w 484"/>
                <a:gd name="T33" fmla="*/ 122 h 127"/>
                <a:gd name="T34" fmla="*/ 194 w 484"/>
                <a:gd name="T35" fmla="*/ 125 h 127"/>
                <a:gd name="T36" fmla="*/ 217 w 484"/>
                <a:gd name="T37" fmla="*/ 127 h 127"/>
                <a:gd name="T38" fmla="*/ 242 w 484"/>
                <a:gd name="T39" fmla="*/ 127 h 127"/>
                <a:gd name="T40" fmla="*/ 267 w 484"/>
                <a:gd name="T41" fmla="*/ 127 h 127"/>
                <a:gd name="T42" fmla="*/ 291 w 484"/>
                <a:gd name="T43" fmla="*/ 125 h 127"/>
                <a:gd name="T44" fmla="*/ 314 w 484"/>
                <a:gd name="T45" fmla="*/ 122 h 127"/>
                <a:gd name="T46" fmla="*/ 336 w 484"/>
                <a:gd name="T47" fmla="*/ 117 h 127"/>
                <a:gd name="T48" fmla="*/ 357 w 484"/>
                <a:gd name="T49" fmla="*/ 112 h 127"/>
                <a:gd name="T50" fmla="*/ 377 w 484"/>
                <a:gd name="T51" fmla="*/ 106 h 127"/>
                <a:gd name="T52" fmla="*/ 396 w 484"/>
                <a:gd name="T53" fmla="*/ 98 h 127"/>
                <a:gd name="T54" fmla="*/ 413 w 484"/>
                <a:gd name="T55" fmla="*/ 90 h 127"/>
                <a:gd name="T56" fmla="*/ 428 w 484"/>
                <a:gd name="T57" fmla="*/ 82 h 127"/>
                <a:gd name="T58" fmla="*/ 443 w 484"/>
                <a:gd name="T59" fmla="*/ 72 h 127"/>
                <a:gd name="T60" fmla="*/ 455 w 484"/>
                <a:gd name="T61" fmla="*/ 62 h 127"/>
                <a:gd name="T62" fmla="*/ 465 w 484"/>
                <a:gd name="T63" fmla="*/ 50 h 127"/>
                <a:gd name="T64" fmla="*/ 473 w 484"/>
                <a:gd name="T65" fmla="*/ 38 h 127"/>
                <a:gd name="T66" fmla="*/ 478 w 484"/>
                <a:gd name="T67" fmla="*/ 26 h 127"/>
                <a:gd name="T68" fmla="*/ 481 w 484"/>
                <a:gd name="T69" fmla="*/ 20 h 127"/>
                <a:gd name="T70" fmla="*/ 483 w 484"/>
                <a:gd name="T71" fmla="*/ 14 h 127"/>
                <a:gd name="T72" fmla="*/ 483 w 484"/>
                <a:gd name="T73" fmla="*/ 7 h 127"/>
                <a:gd name="T74" fmla="*/ 484 w 484"/>
                <a:gd name="T75" fmla="*/ 0 h 127"/>
                <a:gd name="T76" fmla="*/ 242 w 484"/>
                <a:gd name="T7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4" h="127">
                  <a:moveTo>
                    <a:pt x="242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2" y="14"/>
                  </a:lnTo>
                  <a:lnTo>
                    <a:pt x="3" y="20"/>
                  </a:lnTo>
                  <a:lnTo>
                    <a:pt x="5" y="26"/>
                  </a:lnTo>
                  <a:lnTo>
                    <a:pt x="12" y="38"/>
                  </a:lnTo>
                  <a:lnTo>
                    <a:pt x="19" y="50"/>
                  </a:lnTo>
                  <a:lnTo>
                    <a:pt x="29" y="62"/>
                  </a:lnTo>
                  <a:lnTo>
                    <a:pt x="42" y="72"/>
                  </a:lnTo>
                  <a:lnTo>
                    <a:pt x="56" y="82"/>
                  </a:lnTo>
                  <a:lnTo>
                    <a:pt x="72" y="90"/>
                  </a:lnTo>
                  <a:lnTo>
                    <a:pt x="88" y="98"/>
                  </a:lnTo>
                  <a:lnTo>
                    <a:pt x="107" y="106"/>
                  </a:lnTo>
                  <a:lnTo>
                    <a:pt x="127" y="112"/>
                  </a:lnTo>
                  <a:lnTo>
                    <a:pt x="148" y="117"/>
                  </a:lnTo>
                  <a:lnTo>
                    <a:pt x="170" y="122"/>
                  </a:lnTo>
                  <a:lnTo>
                    <a:pt x="194" y="125"/>
                  </a:lnTo>
                  <a:lnTo>
                    <a:pt x="217" y="127"/>
                  </a:lnTo>
                  <a:lnTo>
                    <a:pt x="242" y="127"/>
                  </a:lnTo>
                  <a:lnTo>
                    <a:pt x="267" y="127"/>
                  </a:lnTo>
                  <a:lnTo>
                    <a:pt x="291" y="125"/>
                  </a:lnTo>
                  <a:lnTo>
                    <a:pt x="314" y="122"/>
                  </a:lnTo>
                  <a:lnTo>
                    <a:pt x="336" y="117"/>
                  </a:lnTo>
                  <a:lnTo>
                    <a:pt x="357" y="112"/>
                  </a:lnTo>
                  <a:lnTo>
                    <a:pt x="377" y="106"/>
                  </a:lnTo>
                  <a:lnTo>
                    <a:pt x="396" y="98"/>
                  </a:lnTo>
                  <a:lnTo>
                    <a:pt x="413" y="90"/>
                  </a:lnTo>
                  <a:lnTo>
                    <a:pt x="428" y="82"/>
                  </a:lnTo>
                  <a:lnTo>
                    <a:pt x="443" y="72"/>
                  </a:lnTo>
                  <a:lnTo>
                    <a:pt x="455" y="62"/>
                  </a:lnTo>
                  <a:lnTo>
                    <a:pt x="465" y="50"/>
                  </a:lnTo>
                  <a:lnTo>
                    <a:pt x="473" y="38"/>
                  </a:lnTo>
                  <a:lnTo>
                    <a:pt x="478" y="26"/>
                  </a:lnTo>
                  <a:lnTo>
                    <a:pt x="481" y="20"/>
                  </a:lnTo>
                  <a:lnTo>
                    <a:pt x="483" y="14"/>
                  </a:lnTo>
                  <a:lnTo>
                    <a:pt x="483" y="7"/>
                  </a:lnTo>
                  <a:lnTo>
                    <a:pt x="484" y="0"/>
                  </a:lnTo>
                  <a:lnTo>
                    <a:pt x="24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976" y="1918"/>
              <a:ext cx="250" cy="82"/>
            </a:xfrm>
            <a:custGeom>
              <a:avLst/>
              <a:gdLst>
                <a:gd name="T0" fmla="*/ 2237 w 2245"/>
                <a:gd name="T1" fmla="*/ 266 h 738"/>
                <a:gd name="T2" fmla="*/ 1825 w 2245"/>
                <a:gd name="T3" fmla="*/ 405 h 738"/>
                <a:gd name="T4" fmla="*/ 1726 w 2245"/>
                <a:gd name="T5" fmla="*/ 498 h 738"/>
                <a:gd name="T6" fmla="*/ 562 w 2245"/>
                <a:gd name="T7" fmla="*/ 704 h 738"/>
                <a:gd name="T8" fmla="*/ 35 w 2245"/>
                <a:gd name="T9" fmla="*/ 738 h 738"/>
                <a:gd name="T10" fmla="*/ 0 w 2245"/>
                <a:gd name="T11" fmla="*/ 691 h 738"/>
                <a:gd name="T12" fmla="*/ 1022 w 2245"/>
                <a:gd name="T13" fmla="*/ 420 h 738"/>
                <a:gd name="T14" fmla="*/ 1073 w 2245"/>
                <a:gd name="T15" fmla="*/ 398 h 738"/>
                <a:gd name="T16" fmla="*/ 1124 w 2245"/>
                <a:gd name="T17" fmla="*/ 376 h 738"/>
                <a:gd name="T18" fmla="*/ 1175 w 2245"/>
                <a:gd name="T19" fmla="*/ 353 h 738"/>
                <a:gd name="T20" fmla="*/ 1226 w 2245"/>
                <a:gd name="T21" fmla="*/ 330 h 738"/>
                <a:gd name="T22" fmla="*/ 1276 w 2245"/>
                <a:gd name="T23" fmla="*/ 308 h 738"/>
                <a:gd name="T24" fmla="*/ 1327 w 2245"/>
                <a:gd name="T25" fmla="*/ 285 h 738"/>
                <a:gd name="T26" fmla="*/ 1378 w 2245"/>
                <a:gd name="T27" fmla="*/ 263 h 738"/>
                <a:gd name="T28" fmla="*/ 1430 w 2245"/>
                <a:gd name="T29" fmla="*/ 241 h 738"/>
                <a:gd name="T30" fmla="*/ 1481 w 2245"/>
                <a:gd name="T31" fmla="*/ 217 h 738"/>
                <a:gd name="T32" fmla="*/ 1532 w 2245"/>
                <a:gd name="T33" fmla="*/ 195 h 738"/>
                <a:gd name="T34" fmla="*/ 1583 w 2245"/>
                <a:gd name="T35" fmla="*/ 173 h 738"/>
                <a:gd name="T36" fmla="*/ 1634 w 2245"/>
                <a:gd name="T37" fmla="*/ 151 h 738"/>
                <a:gd name="T38" fmla="*/ 1684 w 2245"/>
                <a:gd name="T39" fmla="*/ 127 h 738"/>
                <a:gd name="T40" fmla="*/ 1735 w 2245"/>
                <a:gd name="T41" fmla="*/ 105 h 738"/>
                <a:gd name="T42" fmla="*/ 1786 w 2245"/>
                <a:gd name="T43" fmla="*/ 83 h 738"/>
                <a:gd name="T44" fmla="*/ 1837 w 2245"/>
                <a:gd name="T45" fmla="*/ 60 h 738"/>
                <a:gd name="T46" fmla="*/ 1866 w 2245"/>
                <a:gd name="T47" fmla="*/ 48 h 738"/>
                <a:gd name="T48" fmla="*/ 1893 w 2245"/>
                <a:gd name="T49" fmla="*/ 37 h 738"/>
                <a:gd name="T50" fmla="*/ 1920 w 2245"/>
                <a:gd name="T51" fmla="*/ 28 h 738"/>
                <a:gd name="T52" fmla="*/ 1945 w 2245"/>
                <a:gd name="T53" fmla="*/ 20 h 738"/>
                <a:gd name="T54" fmla="*/ 1970 w 2245"/>
                <a:gd name="T55" fmla="*/ 14 h 738"/>
                <a:gd name="T56" fmla="*/ 1993 w 2245"/>
                <a:gd name="T57" fmla="*/ 9 h 738"/>
                <a:gd name="T58" fmla="*/ 2015 w 2245"/>
                <a:gd name="T59" fmla="*/ 5 h 738"/>
                <a:gd name="T60" fmla="*/ 2036 w 2245"/>
                <a:gd name="T61" fmla="*/ 2 h 738"/>
                <a:gd name="T62" fmla="*/ 2056 w 2245"/>
                <a:gd name="T63" fmla="*/ 0 h 738"/>
                <a:gd name="T64" fmla="*/ 2076 w 2245"/>
                <a:gd name="T65" fmla="*/ 0 h 738"/>
                <a:gd name="T66" fmla="*/ 2094 w 2245"/>
                <a:gd name="T67" fmla="*/ 1 h 738"/>
                <a:gd name="T68" fmla="*/ 2112 w 2245"/>
                <a:gd name="T69" fmla="*/ 4 h 738"/>
                <a:gd name="T70" fmla="*/ 2128 w 2245"/>
                <a:gd name="T71" fmla="*/ 7 h 738"/>
                <a:gd name="T72" fmla="*/ 2143 w 2245"/>
                <a:gd name="T73" fmla="*/ 12 h 738"/>
                <a:gd name="T74" fmla="*/ 2158 w 2245"/>
                <a:gd name="T75" fmla="*/ 18 h 738"/>
                <a:gd name="T76" fmla="*/ 2170 w 2245"/>
                <a:gd name="T77" fmla="*/ 25 h 738"/>
                <a:gd name="T78" fmla="*/ 2182 w 2245"/>
                <a:gd name="T79" fmla="*/ 32 h 738"/>
                <a:gd name="T80" fmla="*/ 2193 w 2245"/>
                <a:gd name="T81" fmla="*/ 41 h 738"/>
                <a:gd name="T82" fmla="*/ 2203 w 2245"/>
                <a:gd name="T83" fmla="*/ 51 h 738"/>
                <a:gd name="T84" fmla="*/ 2212 w 2245"/>
                <a:gd name="T85" fmla="*/ 63 h 738"/>
                <a:gd name="T86" fmla="*/ 2220 w 2245"/>
                <a:gd name="T87" fmla="*/ 74 h 738"/>
                <a:gd name="T88" fmla="*/ 2227 w 2245"/>
                <a:gd name="T89" fmla="*/ 87 h 738"/>
                <a:gd name="T90" fmla="*/ 2232 w 2245"/>
                <a:gd name="T91" fmla="*/ 102 h 738"/>
                <a:gd name="T92" fmla="*/ 2238 w 2245"/>
                <a:gd name="T93" fmla="*/ 116 h 738"/>
                <a:gd name="T94" fmla="*/ 2241 w 2245"/>
                <a:gd name="T95" fmla="*/ 132 h 738"/>
                <a:gd name="T96" fmla="*/ 2243 w 2245"/>
                <a:gd name="T97" fmla="*/ 148 h 738"/>
                <a:gd name="T98" fmla="*/ 2245 w 2245"/>
                <a:gd name="T99" fmla="*/ 166 h 738"/>
                <a:gd name="T100" fmla="*/ 2245 w 2245"/>
                <a:gd name="T101" fmla="*/ 184 h 738"/>
                <a:gd name="T102" fmla="*/ 2245 w 2245"/>
                <a:gd name="T103" fmla="*/ 204 h 738"/>
                <a:gd name="T104" fmla="*/ 2243 w 2245"/>
                <a:gd name="T105" fmla="*/ 224 h 738"/>
                <a:gd name="T106" fmla="*/ 2241 w 2245"/>
                <a:gd name="T107" fmla="*/ 244 h 738"/>
                <a:gd name="T108" fmla="*/ 2237 w 2245"/>
                <a:gd name="T109" fmla="*/ 266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45" h="738">
                  <a:moveTo>
                    <a:pt x="2237" y="266"/>
                  </a:moveTo>
                  <a:lnTo>
                    <a:pt x="1825" y="405"/>
                  </a:lnTo>
                  <a:lnTo>
                    <a:pt x="1726" y="498"/>
                  </a:lnTo>
                  <a:lnTo>
                    <a:pt x="562" y="704"/>
                  </a:lnTo>
                  <a:lnTo>
                    <a:pt x="35" y="738"/>
                  </a:lnTo>
                  <a:lnTo>
                    <a:pt x="0" y="691"/>
                  </a:lnTo>
                  <a:lnTo>
                    <a:pt x="1022" y="420"/>
                  </a:lnTo>
                  <a:lnTo>
                    <a:pt x="1073" y="398"/>
                  </a:lnTo>
                  <a:lnTo>
                    <a:pt x="1124" y="376"/>
                  </a:lnTo>
                  <a:lnTo>
                    <a:pt x="1175" y="353"/>
                  </a:lnTo>
                  <a:lnTo>
                    <a:pt x="1226" y="330"/>
                  </a:lnTo>
                  <a:lnTo>
                    <a:pt x="1276" y="308"/>
                  </a:lnTo>
                  <a:lnTo>
                    <a:pt x="1327" y="285"/>
                  </a:lnTo>
                  <a:lnTo>
                    <a:pt x="1378" y="263"/>
                  </a:lnTo>
                  <a:lnTo>
                    <a:pt x="1430" y="241"/>
                  </a:lnTo>
                  <a:lnTo>
                    <a:pt x="1481" y="217"/>
                  </a:lnTo>
                  <a:lnTo>
                    <a:pt x="1532" y="195"/>
                  </a:lnTo>
                  <a:lnTo>
                    <a:pt x="1583" y="173"/>
                  </a:lnTo>
                  <a:lnTo>
                    <a:pt x="1634" y="151"/>
                  </a:lnTo>
                  <a:lnTo>
                    <a:pt x="1684" y="127"/>
                  </a:lnTo>
                  <a:lnTo>
                    <a:pt x="1735" y="105"/>
                  </a:lnTo>
                  <a:lnTo>
                    <a:pt x="1786" y="83"/>
                  </a:lnTo>
                  <a:lnTo>
                    <a:pt x="1837" y="60"/>
                  </a:lnTo>
                  <a:lnTo>
                    <a:pt x="1866" y="48"/>
                  </a:lnTo>
                  <a:lnTo>
                    <a:pt x="1893" y="37"/>
                  </a:lnTo>
                  <a:lnTo>
                    <a:pt x="1920" y="28"/>
                  </a:lnTo>
                  <a:lnTo>
                    <a:pt x="1945" y="20"/>
                  </a:lnTo>
                  <a:lnTo>
                    <a:pt x="1970" y="14"/>
                  </a:lnTo>
                  <a:lnTo>
                    <a:pt x="1993" y="9"/>
                  </a:lnTo>
                  <a:lnTo>
                    <a:pt x="2015" y="5"/>
                  </a:lnTo>
                  <a:lnTo>
                    <a:pt x="2036" y="2"/>
                  </a:lnTo>
                  <a:lnTo>
                    <a:pt x="2056" y="0"/>
                  </a:lnTo>
                  <a:lnTo>
                    <a:pt x="2076" y="0"/>
                  </a:lnTo>
                  <a:lnTo>
                    <a:pt x="2094" y="1"/>
                  </a:lnTo>
                  <a:lnTo>
                    <a:pt x="2112" y="4"/>
                  </a:lnTo>
                  <a:lnTo>
                    <a:pt x="2128" y="7"/>
                  </a:lnTo>
                  <a:lnTo>
                    <a:pt x="2143" y="12"/>
                  </a:lnTo>
                  <a:lnTo>
                    <a:pt x="2158" y="18"/>
                  </a:lnTo>
                  <a:lnTo>
                    <a:pt x="2170" y="25"/>
                  </a:lnTo>
                  <a:lnTo>
                    <a:pt x="2182" y="32"/>
                  </a:lnTo>
                  <a:lnTo>
                    <a:pt x="2193" y="41"/>
                  </a:lnTo>
                  <a:lnTo>
                    <a:pt x="2203" y="51"/>
                  </a:lnTo>
                  <a:lnTo>
                    <a:pt x="2212" y="63"/>
                  </a:lnTo>
                  <a:lnTo>
                    <a:pt x="2220" y="74"/>
                  </a:lnTo>
                  <a:lnTo>
                    <a:pt x="2227" y="87"/>
                  </a:lnTo>
                  <a:lnTo>
                    <a:pt x="2232" y="102"/>
                  </a:lnTo>
                  <a:lnTo>
                    <a:pt x="2238" y="116"/>
                  </a:lnTo>
                  <a:lnTo>
                    <a:pt x="2241" y="132"/>
                  </a:lnTo>
                  <a:lnTo>
                    <a:pt x="2243" y="148"/>
                  </a:lnTo>
                  <a:lnTo>
                    <a:pt x="2245" y="166"/>
                  </a:lnTo>
                  <a:lnTo>
                    <a:pt x="2245" y="184"/>
                  </a:lnTo>
                  <a:lnTo>
                    <a:pt x="2245" y="204"/>
                  </a:lnTo>
                  <a:lnTo>
                    <a:pt x="2243" y="224"/>
                  </a:lnTo>
                  <a:lnTo>
                    <a:pt x="2241" y="244"/>
                  </a:lnTo>
                  <a:lnTo>
                    <a:pt x="2237" y="266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07" y="2004"/>
              <a:ext cx="189" cy="53"/>
            </a:xfrm>
            <a:custGeom>
              <a:avLst/>
              <a:gdLst>
                <a:gd name="T0" fmla="*/ 1683 w 1695"/>
                <a:gd name="T1" fmla="*/ 0 h 482"/>
                <a:gd name="T2" fmla="*/ 879 w 1695"/>
                <a:gd name="T3" fmla="*/ 112 h 482"/>
                <a:gd name="T4" fmla="*/ 4 w 1695"/>
                <a:gd name="T5" fmla="*/ 417 h 482"/>
                <a:gd name="T6" fmla="*/ 3 w 1695"/>
                <a:gd name="T7" fmla="*/ 434 h 482"/>
                <a:gd name="T8" fmla="*/ 2 w 1695"/>
                <a:gd name="T9" fmla="*/ 449 h 482"/>
                <a:gd name="T10" fmla="*/ 1 w 1695"/>
                <a:gd name="T11" fmla="*/ 466 h 482"/>
                <a:gd name="T12" fmla="*/ 0 w 1695"/>
                <a:gd name="T13" fmla="*/ 482 h 482"/>
                <a:gd name="T14" fmla="*/ 56 w 1695"/>
                <a:gd name="T15" fmla="*/ 480 h 482"/>
                <a:gd name="T16" fmla="*/ 111 w 1695"/>
                <a:gd name="T17" fmla="*/ 476 h 482"/>
                <a:gd name="T18" fmla="*/ 167 w 1695"/>
                <a:gd name="T19" fmla="*/ 473 h 482"/>
                <a:gd name="T20" fmla="*/ 222 w 1695"/>
                <a:gd name="T21" fmla="*/ 468 h 482"/>
                <a:gd name="T22" fmla="*/ 278 w 1695"/>
                <a:gd name="T23" fmla="*/ 464 h 482"/>
                <a:gd name="T24" fmla="*/ 332 w 1695"/>
                <a:gd name="T25" fmla="*/ 458 h 482"/>
                <a:gd name="T26" fmla="*/ 388 w 1695"/>
                <a:gd name="T27" fmla="*/ 452 h 482"/>
                <a:gd name="T28" fmla="*/ 442 w 1695"/>
                <a:gd name="T29" fmla="*/ 445 h 482"/>
                <a:gd name="T30" fmla="*/ 497 w 1695"/>
                <a:gd name="T31" fmla="*/ 438 h 482"/>
                <a:gd name="T32" fmla="*/ 551 w 1695"/>
                <a:gd name="T33" fmla="*/ 429 h 482"/>
                <a:gd name="T34" fmla="*/ 606 w 1695"/>
                <a:gd name="T35" fmla="*/ 422 h 482"/>
                <a:gd name="T36" fmla="*/ 659 w 1695"/>
                <a:gd name="T37" fmla="*/ 412 h 482"/>
                <a:gd name="T38" fmla="*/ 714 w 1695"/>
                <a:gd name="T39" fmla="*/ 402 h 482"/>
                <a:gd name="T40" fmla="*/ 767 w 1695"/>
                <a:gd name="T41" fmla="*/ 392 h 482"/>
                <a:gd name="T42" fmla="*/ 820 w 1695"/>
                <a:gd name="T43" fmla="*/ 380 h 482"/>
                <a:gd name="T44" fmla="*/ 874 w 1695"/>
                <a:gd name="T45" fmla="*/ 368 h 482"/>
                <a:gd name="T46" fmla="*/ 926 w 1695"/>
                <a:gd name="T47" fmla="*/ 355 h 482"/>
                <a:gd name="T48" fmla="*/ 979 w 1695"/>
                <a:gd name="T49" fmla="*/ 341 h 482"/>
                <a:gd name="T50" fmla="*/ 1032 w 1695"/>
                <a:gd name="T51" fmla="*/ 328 h 482"/>
                <a:gd name="T52" fmla="*/ 1084 w 1695"/>
                <a:gd name="T53" fmla="*/ 312 h 482"/>
                <a:gd name="T54" fmla="*/ 1136 w 1695"/>
                <a:gd name="T55" fmla="*/ 297 h 482"/>
                <a:gd name="T56" fmla="*/ 1188 w 1695"/>
                <a:gd name="T57" fmla="*/ 280 h 482"/>
                <a:gd name="T58" fmla="*/ 1241 w 1695"/>
                <a:gd name="T59" fmla="*/ 263 h 482"/>
                <a:gd name="T60" fmla="*/ 1292 w 1695"/>
                <a:gd name="T61" fmla="*/ 246 h 482"/>
                <a:gd name="T62" fmla="*/ 1343 w 1695"/>
                <a:gd name="T63" fmla="*/ 227 h 482"/>
                <a:gd name="T64" fmla="*/ 1394 w 1695"/>
                <a:gd name="T65" fmla="*/ 208 h 482"/>
                <a:gd name="T66" fmla="*/ 1445 w 1695"/>
                <a:gd name="T67" fmla="*/ 188 h 482"/>
                <a:gd name="T68" fmla="*/ 1495 w 1695"/>
                <a:gd name="T69" fmla="*/ 166 h 482"/>
                <a:gd name="T70" fmla="*/ 1546 w 1695"/>
                <a:gd name="T71" fmla="*/ 144 h 482"/>
                <a:gd name="T72" fmla="*/ 1596 w 1695"/>
                <a:gd name="T73" fmla="*/ 122 h 482"/>
                <a:gd name="T74" fmla="*/ 1646 w 1695"/>
                <a:gd name="T75" fmla="*/ 98 h 482"/>
                <a:gd name="T76" fmla="*/ 1695 w 1695"/>
                <a:gd name="T77" fmla="*/ 74 h 482"/>
                <a:gd name="T78" fmla="*/ 1683 w 1695"/>
                <a:gd name="T79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95" h="482">
                  <a:moveTo>
                    <a:pt x="1683" y="0"/>
                  </a:moveTo>
                  <a:lnTo>
                    <a:pt x="879" y="112"/>
                  </a:lnTo>
                  <a:lnTo>
                    <a:pt x="4" y="417"/>
                  </a:lnTo>
                  <a:lnTo>
                    <a:pt x="3" y="434"/>
                  </a:lnTo>
                  <a:lnTo>
                    <a:pt x="2" y="449"/>
                  </a:lnTo>
                  <a:lnTo>
                    <a:pt x="1" y="466"/>
                  </a:lnTo>
                  <a:lnTo>
                    <a:pt x="0" y="482"/>
                  </a:lnTo>
                  <a:lnTo>
                    <a:pt x="56" y="480"/>
                  </a:lnTo>
                  <a:lnTo>
                    <a:pt x="111" y="476"/>
                  </a:lnTo>
                  <a:lnTo>
                    <a:pt x="167" y="473"/>
                  </a:lnTo>
                  <a:lnTo>
                    <a:pt x="222" y="468"/>
                  </a:lnTo>
                  <a:lnTo>
                    <a:pt x="278" y="464"/>
                  </a:lnTo>
                  <a:lnTo>
                    <a:pt x="332" y="458"/>
                  </a:lnTo>
                  <a:lnTo>
                    <a:pt x="388" y="452"/>
                  </a:lnTo>
                  <a:lnTo>
                    <a:pt x="442" y="445"/>
                  </a:lnTo>
                  <a:lnTo>
                    <a:pt x="497" y="438"/>
                  </a:lnTo>
                  <a:lnTo>
                    <a:pt x="551" y="429"/>
                  </a:lnTo>
                  <a:lnTo>
                    <a:pt x="606" y="422"/>
                  </a:lnTo>
                  <a:lnTo>
                    <a:pt x="659" y="412"/>
                  </a:lnTo>
                  <a:lnTo>
                    <a:pt x="714" y="402"/>
                  </a:lnTo>
                  <a:lnTo>
                    <a:pt x="767" y="392"/>
                  </a:lnTo>
                  <a:lnTo>
                    <a:pt x="820" y="380"/>
                  </a:lnTo>
                  <a:lnTo>
                    <a:pt x="874" y="368"/>
                  </a:lnTo>
                  <a:lnTo>
                    <a:pt x="926" y="355"/>
                  </a:lnTo>
                  <a:lnTo>
                    <a:pt x="979" y="341"/>
                  </a:lnTo>
                  <a:lnTo>
                    <a:pt x="1032" y="328"/>
                  </a:lnTo>
                  <a:lnTo>
                    <a:pt x="1084" y="312"/>
                  </a:lnTo>
                  <a:lnTo>
                    <a:pt x="1136" y="297"/>
                  </a:lnTo>
                  <a:lnTo>
                    <a:pt x="1188" y="280"/>
                  </a:lnTo>
                  <a:lnTo>
                    <a:pt x="1241" y="263"/>
                  </a:lnTo>
                  <a:lnTo>
                    <a:pt x="1292" y="246"/>
                  </a:lnTo>
                  <a:lnTo>
                    <a:pt x="1343" y="227"/>
                  </a:lnTo>
                  <a:lnTo>
                    <a:pt x="1394" y="208"/>
                  </a:lnTo>
                  <a:lnTo>
                    <a:pt x="1445" y="188"/>
                  </a:lnTo>
                  <a:lnTo>
                    <a:pt x="1495" y="166"/>
                  </a:lnTo>
                  <a:lnTo>
                    <a:pt x="1546" y="144"/>
                  </a:lnTo>
                  <a:lnTo>
                    <a:pt x="1596" y="122"/>
                  </a:lnTo>
                  <a:lnTo>
                    <a:pt x="1646" y="98"/>
                  </a:lnTo>
                  <a:lnTo>
                    <a:pt x="1695" y="74"/>
                  </a:lnTo>
                  <a:lnTo>
                    <a:pt x="1683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915" y="2025"/>
              <a:ext cx="208" cy="179"/>
            </a:xfrm>
            <a:custGeom>
              <a:avLst/>
              <a:gdLst>
                <a:gd name="T0" fmla="*/ 1791 w 1868"/>
                <a:gd name="T1" fmla="*/ 30 h 1610"/>
                <a:gd name="T2" fmla="*/ 1685 w 1868"/>
                <a:gd name="T3" fmla="*/ 24 h 1610"/>
                <a:gd name="T4" fmla="*/ 1595 w 1868"/>
                <a:gd name="T5" fmla="*/ 90 h 1610"/>
                <a:gd name="T6" fmla="*/ 1495 w 1868"/>
                <a:gd name="T7" fmla="*/ 148 h 1610"/>
                <a:gd name="T8" fmla="*/ 1386 w 1868"/>
                <a:gd name="T9" fmla="*/ 198 h 1610"/>
                <a:gd name="T10" fmla="*/ 1271 w 1868"/>
                <a:gd name="T11" fmla="*/ 242 h 1610"/>
                <a:gd name="T12" fmla="*/ 1149 w 1868"/>
                <a:gd name="T13" fmla="*/ 278 h 1610"/>
                <a:gd name="T14" fmla="*/ 892 w 1868"/>
                <a:gd name="T15" fmla="*/ 340 h 1610"/>
                <a:gd name="T16" fmla="*/ 623 w 1868"/>
                <a:gd name="T17" fmla="*/ 392 h 1610"/>
                <a:gd name="T18" fmla="*/ 5 w 1868"/>
                <a:gd name="T19" fmla="*/ 859 h 1610"/>
                <a:gd name="T20" fmla="*/ 1 w 1868"/>
                <a:gd name="T21" fmla="*/ 958 h 1610"/>
                <a:gd name="T22" fmla="*/ 139 w 1868"/>
                <a:gd name="T23" fmla="*/ 891 h 1610"/>
                <a:gd name="T24" fmla="*/ 243 w 1868"/>
                <a:gd name="T25" fmla="*/ 823 h 1610"/>
                <a:gd name="T26" fmla="*/ 347 w 1868"/>
                <a:gd name="T27" fmla="*/ 763 h 1610"/>
                <a:gd name="T28" fmla="*/ 450 w 1868"/>
                <a:gd name="T29" fmla="*/ 710 h 1610"/>
                <a:gd name="T30" fmla="*/ 555 w 1868"/>
                <a:gd name="T31" fmla="*/ 665 h 1610"/>
                <a:gd name="T32" fmla="*/ 674 w 1868"/>
                <a:gd name="T33" fmla="*/ 743 h 1610"/>
                <a:gd name="T34" fmla="*/ 671 w 1868"/>
                <a:gd name="T35" fmla="*/ 833 h 1610"/>
                <a:gd name="T36" fmla="*/ 615 w 1868"/>
                <a:gd name="T37" fmla="*/ 936 h 1610"/>
                <a:gd name="T38" fmla="*/ 572 w 1868"/>
                <a:gd name="T39" fmla="*/ 1043 h 1610"/>
                <a:gd name="T40" fmla="*/ 540 w 1868"/>
                <a:gd name="T41" fmla="*/ 1155 h 1610"/>
                <a:gd name="T42" fmla="*/ 522 w 1868"/>
                <a:gd name="T43" fmla="*/ 1271 h 1610"/>
                <a:gd name="T44" fmla="*/ 534 w 1868"/>
                <a:gd name="T45" fmla="*/ 1357 h 1610"/>
                <a:gd name="T46" fmla="*/ 589 w 1868"/>
                <a:gd name="T47" fmla="*/ 1369 h 1610"/>
                <a:gd name="T48" fmla="*/ 663 w 1868"/>
                <a:gd name="T49" fmla="*/ 1223 h 1610"/>
                <a:gd name="T50" fmla="*/ 748 w 1868"/>
                <a:gd name="T51" fmla="*/ 1086 h 1610"/>
                <a:gd name="T52" fmla="*/ 797 w 1868"/>
                <a:gd name="T53" fmla="*/ 1022 h 1610"/>
                <a:gd name="T54" fmla="*/ 851 w 1868"/>
                <a:gd name="T55" fmla="*/ 959 h 1610"/>
                <a:gd name="T56" fmla="*/ 908 w 1868"/>
                <a:gd name="T57" fmla="*/ 900 h 1610"/>
                <a:gd name="T58" fmla="*/ 972 w 1868"/>
                <a:gd name="T59" fmla="*/ 846 h 1610"/>
                <a:gd name="T60" fmla="*/ 1041 w 1868"/>
                <a:gd name="T61" fmla="*/ 793 h 1610"/>
                <a:gd name="T62" fmla="*/ 1115 w 1868"/>
                <a:gd name="T63" fmla="*/ 746 h 1610"/>
                <a:gd name="T64" fmla="*/ 1195 w 1868"/>
                <a:gd name="T65" fmla="*/ 721 h 1610"/>
                <a:gd name="T66" fmla="*/ 1259 w 1868"/>
                <a:gd name="T67" fmla="*/ 730 h 1610"/>
                <a:gd name="T68" fmla="*/ 1322 w 1868"/>
                <a:gd name="T69" fmla="*/ 739 h 1610"/>
                <a:gd name="T70" fmla="*/ 1326 w 1868"/>
                <a:gd name="T71" fmla="*/ 793 h 1610"/>
                <a:gd name="T72" fmla="*/ 1299 w 1868"/>
                <a:gd name="T73" fmla="*/ 870 h 1610"/>
                <a:gd name="T74" fmla="*/ 1276 w 1868"/>
                <a:gd name="T75" fmla="*/ 947 h 1610"/>
                <a:gd name="T76" fmla="*/ 1245 w 1868"/>
                <a:gd name="T77" fmla="*/ 1103 h 1610"/>
                <a:gd name="T78" fmla="*/ 1231 w 1868"/>
                <a:gd name="T79" fmla="*/ 1260 h 1610"/>
                <a:gd name="T80" fmla="*/ 1225 w 1868"/>
                <a:gd name="T81" fmla="*/ 1417 h 1610"/>
                <a:gd name="T82" fmla="*/ 1224 w 1868"/>
                <a:gd name="T83" fmla="*/ 1575 h 1610"/>
                <a:gd name="T84" fmla="*/ 1292 w 1868"/>
                <a:gd name="T85" fmla="*/ 1601 h 1610"/>
                <a:gd name="T86" fmla="*/ 1372 w 1868"/>
                <a:gd name="T87" fmla="*/ 1402 h 1610"/>
                <a:gd name="T88" fmla="*/ 1461 w 1868"/>
                <a:gd name="T89" fmla="*/ 1093 h 1610"/>
                <a:gd name="T90" fmla="*/ 1556 w 1868"/>
                <a:gd name="T91" fmla="*/ 791 h 1610"/>
                <a:gd name="T92" fmla="*/ 1662 w 1868"/>
                <a:gd name="T93" fmla="*/ 502 h 1610"/>
                <a:gd name="T94" fmla="*/ 1739 w 1868"/>
                <a:gd name="T95" fmla="*/ 319 h 1610"/>
                <a:gd name="T96" fmla="*/ 1801 w 1868"/>
                <a:gd name="T97" fmla="*/ 186 h 1610"/>
                <a:gd name="T98" fmla="*/ 1868 w 1868"/>
                <a:gd name="T99" fmla="*/ 60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68" h="1610">
                  <a:moveTo>
                    <a:pt x="1868" y="60"/>
                  </a:moveTo>
                  <a:lnTo>
                    <a:pt x="1830" y="44"/>
                  </a:lnTo>
                  <a:lnTo>
                    <a:pt x="1791" y="30"/>
                  </a:lnTo>
                  <a:lnTo>
                    <a:pt x="1752" y="14"/>
                  </a:lnTo>
                  <a:lnTo>
                    <a:pt x="1713" y="0"/>
                  </a:lnTo>
                  <a:lnTo>
                    <a:pt x="1685" y="24"/>
                  </a:lnTo>
                  <a:lnTo>
                    <a:pt x="1657" y="48"/>
                  </a:lnTo>
                  <a:lnTo>
                    <a:pt x="1626" y="69"/>
                  </a:lnTo>
                  <a:lnTo>
                    <a:pt x="1595" y="90"/>
                  </a:lnTo>
                  <a:lnTo>
                    <a:pt x="1563" y="111"/>
                  </a:lnTo>
                  <a:lnTo>
                    <a:pt x="1530" y="130"/>
                  </a:lnTo>
                  <a:lnTo>
                    <a:pt x="1495" y="148"/>
                  </a:lnTo>
                  <a:lnTo>
                    <a:pt x="1460" y="166"/>
                  </a:lnTo>
                  <a:lnTo>
                    <a:pt x="1423" y="183"/>
                  </a:lnTo>
                  <a:lnTo>
                    <a:pt x="1386" y="198"/>
                  </a:lnTo>
                  <a:lnTo>
                    <a:pt x="1349" y="213"/>
                  </a:lnTo>
                  <a:lnTo>
                    <a:pt x="1310" y="227"/>
                  </a:lnTo>
                  <a:lnTo>
                    <a:pt x="1271" y="242"/>
                  </a:lnTo>
                  <a:lnTo>
                    <a:pt x="1231" y="254"/>
                  </a:lnTo>
                  <a:lnTo>
                    <a:pt x="1190" y="266"/>
                  </a:lnTo>
                  <a:lnTo>
                    <a:pt x="1149" y="278"/>
                  </a:lnTo>
                  <a:lnTo>
                    <a:pt x="1065" y="301"/>
                  </a:lnTo>
                  <a:lnTo>
                    <a:pt x="978" y="321"/>
                  </a:lnTo>
                  <a:lnTo>
                    <a:pt x="892" y="340"/>
                  </a:lnTo>
                  <a:lnTo>
                    <a:pt x="803" y="359"/>
                  </a:lnTo>
                  <a:lnTo>
                    <a:pt x="713" y="375"/>
                  </a:lnTo>
                  <a:lnTo>
                    <a:pt x="623" y="392"/>
                  </a:lnTo>
                  <a:lnTo>
                    <a:pt x="533" y="408"/>
                  </a:lnTo>
                  <a:lnTo>
                    <a:pt x="443" y="424"/>
                  </a:lnTo>
                  <a:lnTo>
                    <a:pt x="5" y="859"/>
                  </a:lnTo>
                  <a:lnTo>
                    <a:pt x="4" y="891"/>
                  </a:lnTo>
                  <a:lnTo>
                    <a:pt x="2" y="925"/>
                  </a:lnTo>
                  <a:lnTo>
                    <a:pt x="1" y="958"/>
                  </a:lnTo>
                  <a:lnTo>
                    <a:pt x="0" y="992"/>
                  </a:lnTo>
                  <a:lnTo>
                    <a:pt x="70" y="940"/>
                  </a:lnTo>
                  <a:lnTo>
                    <a:pt x="139" y="891"/>
                  </a:lnTo>
                  <a:lnTo>
                    <a:pt x="174" y="868"/>
                  </a:lnTo>
                  <a:lnTo>
                    <a:pt x="208" y="846"/>
                  </a:lnTo>
                  <a:lnTo>
                    <a:pt x="243" y="823"/>
                  </a:lnTo>
                  <a:lnTo>
                    <a:pt x="278" y="802"/>
                  </a:lnTo>
                  <a:lnTo>
                    <a:pt x="313" y="782"/>
                  </a:lnTo>
                  <a:lnTo>
                    <a:pt x="347" y="763"/>
                  </a:lnTo>
                  <a:lnTo>
                    <a:pt x="382" y="744"/>
                  </a:lnTo>
                  <a:lnTo>
                    <a:pt x="416" y="726"/>
                  </a:lnTo>
                  <a:lnTo>
                    <a:pt x="450" y="710"/>
                  </a:lnTo>
                  <a:lnTo>
                    <a:pt x="485" y="694"/>
                  </a:lnTo>
                  <a:lnTo>
                    <a:pt x="519" y="680"/>
                  </a:lnTo>
                  <a:lnTo>
                    <a:pt x="555" y="665"/>
                  </a:lnTo>
                  <a:lnTo>
                    <a:pt x="594" y="691"/>
                  </a:lnTo>
                  <a:lnTo>
                    <a:pt x="634" y="716"/>
                  </a:lnTo>
                  <a:lnTo>
                    <a:pt x="674" y="743"/>
                  </a:lnTo>
                  <a:lnTo>
                    <a:pt x="714" y="769"/>
                  </a:lnTo>
                  <a:lnTo>
                    <a:pt x="691" y="801"/>
                  </a:lnTo>
                  <a:lnTo>
                    <a:pt x="671" y="833"/>
                  </a:lnTo>
                  <a:lnTo>
                    <a:pt x="651" y="868"/>
                  </a:lnTo>
                  <a:lnTo>
                    <a:pt x="632" y="901"/>
                  </a:lnTo>
                  <a:lnTo>
                    <a:pt x="615" y="936"/>
                  </a:lnTo>
                  <a:lnTo>
                    <a:pt x="599" y="971"/>
                  </a:lnTo>
                  <a:lnTo>
                    <a:pt x="585" y="1007"/>
                  </a:lnTo>
                  <a:lnTo>
                    <a:pt x="572" y="1043"/>
                  </a:lnTo>
                  <a:lnTo>
                    <a:pt x="560" y="1080"/>
                  </a:lnTo>
                  <a:lnTo>
                    <a:pt x="549" y="1117"/>
                  </a:lnTo>
                  <a:lnTo>
                    <a:pt x="540" y="1155"/>
                  </a:lnTo>
                  <a:lnTo>
                    <a:pt x="533" y="1193"/>
                  </a:lnTo>
                  <a:lnTo>
                    <a:pt x="527" y="1232"/>
                  </a:lnTo>
                  <a:lnTo>
                    <a:pt x="522" y="1271"/>
                  </a:lnTo>
                  <a:lnTo>
                    <a:pt x="518" y="1311"/>
                  </a:lnTo>
                  <a:lnTo>
                    <a:pt x="516" y="1353"/>
                  </a:lnTo>
                  <a:lnTo>
                    <a:pt x="534" y="1357"/>
                  </a:lnTo>
                  <a:lnTo>
                    <a:pt x="553" y="1360"/>
                  </a:lnTo>
                  <a:lnTo>
                    <a:pt x="571" y="1365"/>
                  </a:lnTo>
                  <a:lnTo>
                    <a:pt x="589" y="1369"/>
                  </a:lnTo>
                  <a:lnTo>
                    <a:pt x="612" y="1320"/>
                  </a:lnTo>
                  <a:lnTo>
                    <a:pt x="636" y="1271"/>
                  </a:lnTo>
                  <a:lnTo>
                    <a:pt x="663" y="1223"/>
                  </a:lnTo>
                  <a:lnTo>
                    <a:pt x="689" y="1177"/>
                  </a:lnTo>
                  <a:lnTo>
                    <a:pt x="718" y="1131"/>
                  </a:lnTo>
                  <a:lnTo>
                    <a:pt x="748" y="1086"/>
                  </a:lnTo>
                  <a:lnTo>
                    <a:pt x="764" y="1064"/>
                  </a:lnTo>
                  <a:lnTo>
                    <a:pt x="781" y="1043"/>
                  </a:lnTo>
                  <a:lnTo>
                    <a:pt x="797" y="1022"/>
                  </a:lnTo>
                  <a:lnTo>
                    <a:pt x="814" y="1000"/>
                  </a:lnTo>
                  <a:lnTo>
                    <a:pt x="832" y="979"/>
                  </a:lnTo>
                  <a:lnTo>
                    <a:pt x="851" y="959"/>
                  </a:lnTo>
                  <a:lnTo>
                    <a:pt x="870" y="939"/>
                  </a:lnTo>
                  <a:lnTo>
                    <a:pt x="888" y="920"/>
                  </a:lnTo>
                  <a:lnTo>
                    <a:pt x="908" y="900"/>
                  </a:lnTo>
                  <a:lnTo>
                    <a:pt x="928" y="881"/>
                  </a:lnTo>
                  <a:lnTo>
                    <a:pt x="950" y="863"/>
                  </a:lnTo>
                  <a:lnTo>
                    <a:pt x="972" y="846"/>
                  </a:lnTo>
                  <a:lnTo>
                    <a:pt x="994" y="828"/>
                  </a:lnTo>
                  <a:lnTo>
                    <a:pt x="1016" y="810"/>
                  </a:lnTo>
                  <a:lnTo>
                    <a:pt x="1041" y="793"/>
                  </a:lnTo>
                  <a:lnTo>
                    <a:pt x="1064" y="778"/>
                  </a:lnTo>
                  <a:lnTo>
                    <a:pt x="1090" y="762"/>
                  </a:lnTo>
                  <a:lnTo>
                    <a:pt x="1115" y="746"/>
                  </a:lnTo>
                  <a:lnTo>
                    <a:pt x="1142" y="731"/>
                  </a:lnTo>
                  <a:lnTo>
                    <a:pt x="1169" y="716"/>
                  </a:lnTo>
                  <a:lnTo>
                    <a:pt x="1195" y="721"/>
                  </a:lnTo>
                  <a:lnTo>
                    <a:pt x="1219" y="724"/>
                  </a:lnTo>
                  <a:lnTo>
                    <a:pt x="1240" y="727"/>
                  </a:lnTo>
                  <a:lnTo>
                    <a:pt x="1259" y="730"/>
                  </a:lnTo>
                  <a:lnTo>
                    <a:pt x="1277" y="732"/>
                  </a:lnTo>
                  <a:lnTo>
                    <a:pt x="1299" y="735"/>
                  </a:lnTo>
                  <a:lnTo>
                    <a:pt x="1322" y="739"/>
                  </a:lnTo>
                  <a:lnTo>
                    <a:pt x="1349" y="743"/>
                  </a:lnTo>
                  <a:lnTo>
                    <a:pt x="1337" y="768"/>
                  </a:lnTo>
                  <a:lnTo>
                    <a:pt x="1326" y="793"/>
                  </a:lnTo>
                  <a:lnTo>
                    <a:pt x="1316" y="819"/>
                  </a:lnTo>
                  <a:lnTo>
                    <a:pt x="1307" y="844"/>
                  </a:lnTo>
                  <a:lnTo>
                    <a:pt x="1299" y="870"/>
                  </a:lnTo>
                  <a:lnTo>
                    <a:pt x="1291" y="896"/>
                  </a:lnTo>
                  <a:lnTo>
                    <a:pt x="1283" y="921"/>
                  </a:lnTo>
                  <a:lnTo>
                    <a:pt x="1276" y="947"/>
                  </a:lnTo>
                  <a:lnTo>
                    <a:pt x="1264" y="998"/>
                  </a:lnTo>
                  <a:lnTo>
                    <a:pt x="1254" y="1051"/>
                  </a:lnTo>
                  <a:lnTo>
                    <a:pt x="1245" y="1103"/>
                  </a:lnTo>
                  <a:lnTo>
                    <a:pt x="1240" y="1155"/>
                  </a:lnTo>
                  <a:lnTo>
                    <a:pt x="1234" y="1208"/>
                  </a:lnTo>
                  <a:lnTo>
                    <a:pt x="1231" y="1260"/>
                  </a:lnTo>
                  <a:lnTo>
                    <a:pt x="1229" y="1312"/>
                  </a:lnTo>
                  <a:lnTo>
                    <a:pt x="1226" y="1365"/>
                  </a:lnTo>
                  <a:lnTo>
                    <a:pt x="1225" y="1417"/>
                  </a:lnTo>
                  <a:lnTo>
                    <a:pt x="1225" y="1471"/>
                  </a:lnTo>
                  <a:lnTo>
                    <a:pt x="1224" y="1523"/>
                  </a:lnTo>
                  <a:lnTo>
                    <a:pt x="1224" y="1575"/>
                  </a:lnTo>
                  <a:lnTo>
                    <a:pt x="1246" y="1584"/>
                  </a:lnTo>
                  <a:lnTo>
                    <a:pt x="1270" y="1593"/>
                  </a:lnTo>
                  <a:lnTo>
                    <a:pt x="1292" y="1601"/>
                  </a:lnTo>
                  <a:lnTo>
                    <a:pt x="1314" y="1610"/>
                  </a:lnTo>
                  <a:lnTo>
                    <a:pt x="1343" y="1505"/>
                  </a:lnTo>
                  <a:lnTo>
                    <a:pt x="1372" y="1402"/>
                  </a:lnTo>
                  <a:lnTo>
                    <a:pt x="1402" y="1298"/>
                  </a:lnTo>
                  <a:lnTo>
                    <a:pt x="1431" y="1195"/>
                  </a:lnTo>
                  <a:lnTo>
                    <a:pt x="1461" y="1093"/>
                  </a:lnTo>
                  <a:lnTo>
                    <a:pt x="1492" y="992"/>
                  </a:lnTo>
                  <a:lnTo>
                    <a:pt x="1524" y="891"/>
                  </a:lnTo>
                  <a:lnTo>
                    <a:pt x="1556" y="791"/>
                  </a:lnTo>
                  <a:lnTo>
                    <a:pt x="1591" y="694"/>
                  </a:lnTo>
                  <a:lnTo>
                    <a:pt x="1625" y="597"/>
                  </a:lnTo>
                  <a:lnTo>
                    <a:pt x="1662" y="502"/>
                  </a:lnTo>
                  <a:lnTo>
                    <a:pt x="1700" y="410"/>
                  </a:lnTo>
                  <a:lnTo>
                    <a:pt x="1719" y="364"/>
                  </a:lnTo>
                  <a:lnTo>
                    <a:pt x="1739" y="319"/>
                  </a:lnTo>
                  <a:lnTo>
                    <a:pt x="1759" y="274"/>
                  </a:lnTo>
                  <a:lnTo>
                    <a:pt x="1780" y="229"/>
                  </a:lnTo>
                  <a:lnTo>
                    <a:pt x="1801" y="186"/>
                  </a:lnTo>
                  <a:lnTo>
                    <a:pt x="1823" y="144"/>
                  </a:lnTo>
                  <a:lnTo>
                    <a:pt x="1845" y="101"/>
                  </a:lnTo>
                  <a:lnTo>
                    <a:pt x="1868" y="6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984" y="2122"/>
              <a:ext cx="78" cy="168"/>
            </a:xfrm>
            <a:custGeom>
              <a:avLst/>
              <a:gdLst>
                <a:gd name="T0" fmla="*/ 462 w 706"/>
                <a:gd name="T1" fmla="*/ 35 h 1511"/>
                <a:gd name="T2" fmla="*/ 337 w 706"/>
                <a:gd name="T3" fmla="*/ 145 h 1511"/>
                <a:gd name="T4" fmla="*/ 232 w 706"/>
                <a:gd name="T5" fmla="*/ 258 h 1511"/>
                <a:gd name="T6" fmla="*/ 148 w 706"/>
                <a:gd name="T7" fmla="*/ 375 h 1511"/>
                <a:gd name="T8" fmla="*/ 82 w 706"/>
                <a:gd name="T9" fmla="*/ 497 h 1511"/>
                <a:gd name="T10" fmla="*/ 36 w 706"/>
                <a:gd name="T11" fmla="*/ 624 h 1511"/>
                <a:gd name="T12" fmla="*/ 9 w 706"/>
                <a:gd name="T13" fmla="*/ 755 h 1511"/>
                <a:gd name="T14" fmla="*/ 0 w 706"/>
                <a:gd name="T15" fmla="*/ 892 h 1511"/>
                <a:gd name="T16" fmla="*/ 9 w 706"/>
                <a:gd name="T17" fmla="*/ 1036 h 1511"/>
                <a:gd name="T18" fmla="*/ 36 w 706"/>
                <a:gd name="T19" fmla="*/ 1184 h 1511"/>
                <a:gd name="T20" fmla="*/ 80 w 706"/>
                <a:gd name="T21" fmla="*/ 1340 h 1511"/>
                <a:gd name="T22" fmla="*/ 143 w 706"/>
                <a:gd name="T23" fmla="*/ 1332 h 1511"/>
                <a:gd name="T24" fmla="*/ 129 w 706"/>
                <a:gd name="T25" fmla="*/ 1179 h 1511"/>
                <a:gd name="T26" fmla="*/ 123 w 706"/>
                <a:gd name="T27" fmla="*/ 1028 h 1511"/>
                <a:gd name="T28" fmla="*/ 129 w 706"/>
                <a:gd name="T29" fmla="*/ 931 h 1511"/>
                <a:gd name="T30" fmla="*/ 140 w 706"/>
                <a:gd name="T31" fmla="*/ 861 h 1511"/>
                <a:gd name="T32" fmla="*/ 156 w 706"/>
                <a:gd name="T33" fmla="*/ 792 h 1511"/>
                <a:gd name="T34" fmla="*/ 180 w 706"/>
                <a:gd name="T35" fmla="*/ 725 h 1511"/>
                <a:gd name="T36" fmla="*/ 212 w 706"/>
                <a:gd name="T37" fmla="*/ 660 h 1511"/>
                <a:gd name="T38" fmla="*/ 249 w 706"/>
                <a:gd name="T39" fmla="*/ 620 h 1511"/>
                <a:gd name="T40" fmla="*/ 277 w 706"/>
                <a:gd name="T41" fmla="*/ 631 h 1511"/>
                <a:gd name="T42" fmla="*/ 279 w 706"/>
                <a:gd name="T43" fmla="*/ 717 h 1511"/>
                <a:gd name="T44" fmla="*/ 292 w 706"/>
                <a:gd name="T45" fmla="*/ 803 h 1511"/>
                <a:gd name="T46" fmla="*/ 313 w 706"/>
                <a:gd name="T47" fmla="*/ 889 h 1511"/>
                <a:gd name="T48" fmla="*/ 342 w 706"/>
                <a:gd name="T49" fmla="*/ 972 h 1511"/>
                <a:gd name="T50" fmla="*/ 378 w 706"/>
                <a:gd name="T51" fmla="*/ 1056 h 1511"/>
                <a:gd name="T52" fmla="*/ 448 w 706"/>
                <a:gd name="T53" fmla="*/ 1193 h 1511"/>
                <a:gd name="T54" fmla="*/ 546 w 706"/>
                <a:gd name="T55" fmla="*/ 1355 h 1511"/>
                <a:gd name="T56" fmla="*/ 650 w 706"/>
                <a:gd name="T57" fmla="*/ 1511 h 1511"/>
                <a:gd name="T58" fmla="*/ 674 w 706"/>
                <a:gd name="T59" fmla="*/ 1427 h 1511"/>
                <a:gd name="T60" fmla="*/ 632 w 706"/>
                <a:gd name="T61" fmla="*/ 1344 h 1511"/>
                <a:gd name="T62" fmla="*/ 596 w 706"/>
                <a:gd name="T63" fmla="*/ 1260 h 1511"/>
                <a:gd name="T64" fmla="*/ 563 w 706"/>
                <a:gd name="T65" fmla="*/ 1174 h 1511"/>
                <a:gd name="T66" fmla="*/ 537 w 706"/>
                <a:gd name="T67" fmla="*/ 1087 h 1511"/>
                <a:gd name="T68" fmla="*/ 508 w 706"/>
                <a:gd name="T69" fmla="*/ 968 h 1511"/>
                <a:gd name="T70" fmla="*/ 481 w 706"/>
                <a:gd name="T71" fmla="*/ 785 h 1511"/>
                <a:gd name="T72" fmla="*/ 473 w 706"/>
                <a:gd name="T73" fmla="*/ 597 h 1511"/>
                <a:gd name="T74" fmla="*/ 475 w 706"/>
                <a:gd name="T75" fmla="*/ 464 h 1511"/>
                <a:gd name="T76" fmla="*/ 483 w 706"/>
                <a:gd name="T77" fmla="*/ 365 h 1511"/>
                <a:gd name="T78" fmla="*/ 500 w 706"/>
                <a:gd name="T79" fmla="*/ 268 h 1511"/>
                <a:gd name="T80" fmla="*/ 524 w 706"/>
                <a:gd name="T81" fmla="*/ 173 h 1511"/>
                <a:gd name="T82" fmla="*/ 558 w 706"/>
                <a:gd name="T83" fmla="*/ 81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06" h="1511">
                  <a:moveTo>
                    <a:pt x="586" y="21"/>
                  </a:moveTo>
                  <a:lnTo>
                    <a:pt x="508" y="0"/>
                  </a:lnTo>
                  <a:lnTo>
                    <a:pt x="462" y="35"/>
                  </a:lnTo>
                  <a:lnTo>
                    <a:pt x="418" y="71"/>
                  </a:lnTo>
                  <a:lnTo>
                    <a:pt x="377" y="108"/>
                  </a:lnTo>
                  <a:lnTo>
                    <a:pt x="337" y="145"/>
                  </a:lnTo>
                  <a:lnTo>
                    <a:pt x="300" y="182"/>
                  </a:lnTo>
                  <a:lnTo>
                    <a:pt x="264" y="219"/>
                  </a:lnTo>
                  <a:lnTo>
                    <a:pt x="232" y="258"/>
                  </a:lnTo>
                  <a:lnTo>
                    <a:pt x="202" y="296"/>
                  </a:lnTo>
                  <a:lnTo>
                    <a:pt x="173" y="335"/>
                  </a:lnTo>
                  <a:lnTo>
                    <a:pt x="148" y="375"/>
                  </a:lnTo>
                  <a:lnTo>
                    <a:pt x="123" y="415"/>
                  </a:lnTo>
                  <a:lnTo>
                    <a:pt x="102" y="455"/>
                  </a:lnTo>
                  <a:lnTo>
                    <a:pt x="82" y="497"/>
                  </a:lnTo>
                  <a:lnTo>
                    <a:pt x="64" y="539"/>
                  </a:lnTo>
                  <a:lnTo>
                    <a:pt x="50" y="580"/>
                  </a:lnTo>
                  <a:lnTo>
                    <a:pt x="36" y="624"/>
                  </a:lnTo>
                  <a:lnTo>
                    <a:pt x="25" y="667"/>
                  </a:lnTo>
                  <a:lnTo>
                    <a:pt x="16" y="711"/>
                  </a:lnTo>
                  <a:lnTo>
                    <a:pt x="9" y="755"/>
                  </a:lnTo>
                  <a:lnTo>
                    <a:pt x="4" y="801"/>
                  </a:lnTo>
                  <a:lnTo>
                    <a:pt x="1" y="847"/>
                  </a:lnTo>
                  <a:lnTo>
                    <a:pt x="0" y="892"/>
                  </a:lnTo>
                  <a:lnTo>
                    <a:pt x="1" y="939"/>
                  </a:lnTo>
                  <a:lnTo>
                    <a:pt x="4" y="987"/>
                  </a:lnTo>
                  <a:lnTo>
                    <a:pt x="9" y="1036"/>
                  </a:lnTo>
                  <a:lnTo>
                    <a:pt x="16" y="1084"/>
                  </a:lnTo>
                  <a:lnTo>
                    <a:pt x="25" y="1134"/>
                  </a:lnTo>
                  <a:lnTo>
                    <a:pt x="36" y="1184"/>
                  </a:lnTo>
                  <a:lnTo>
                    <a:pt x="49" y="1235"/>
                  </a:lnTo>
                  <a:lnTo>
                    <a:pt x="63" y="1288"/>
                  </a:lnTo>
                  <a:lnTo>
                    <a:pt x="80" y="1340"/>
                  </a:lnTo>
                  <a:lnTo>
                    <a:pt x="99" y="1393"/>
                  </a:lnTo>
                  <a:lnTo>
                    <a:pt x="150" y="1385"/>
                  </a:lnTo>
                  <a:lnTo>
                    <a:pt x="143" y="1332"/>
                  </a:lnTo>
                  <a:lnTo>
                    <a:pt x="138" y="1281"/>
                  </a:lnTo>
                  <a:lnTo>
                    <a:pt x="132" y="1230"/>
                  </a:lnTo>
                  <a:lnTo>
                    <a:pt x="129" y="1179"/>
                  </a:lnTo>
                  <a:lnTo>
                    <a:pt x="125" y="1128"/>
                  </a:lnTo>
                  <a:lnTo>
                    <a:pt x="123" y="1078"/>
                  </a:lnTo>
                  <a:lnTo>
                    <a:pt x="123" y="1028"/>
                  </a:lnTo>
                  <a:lnTo>
                    <a:pt x="125" y="980"/>
                  </a:lnTo>
                  <a:lnTo>
                    <a:pt x="126" y="956"/>
                  </a:lnTo>
                  <a:lnTo>
                    <a:pt x="129" y="931"/>
                  </a:lnTo>
                  <a:lnTo>
                    <a:pt x="132" y="908"/>
                  </a:lnTo>
                  <a:lnTo>
                    <a:pt x="135" y="884"/>
                  </a:lnTo>
                  <a:lnTo>
                    <a:pt x="140" y="861"/>
                  </a:lnTo>
                  <a:lnTo>
                    <a:pt x="144" y="838"/>
                  </a:lnTo>
                  <a:lnTo>
                    <a:pt x="150" y="814"/>
                  </a:lnTo>
                  <a:lnTo>
                    <a:pt x="156" y="792"/>
                  </a:lnTo>
                  <a:lnTo>
                    <a:pt x="163" y="770"/>
                  </a:lnTo>
                  <a:lnTo>
                    <a:pt x="171" y="747"/>
                  </a:lnTo>
                  <a:lnTo>
                    <a:pt x="180" y="725"/>
                  </a:lnTo>
                  <a:lnTo>
                    <a:pt x="190" y="703"/>
                  </a:lnTo>
                  <a:lnTo>
                    <a:pt x="200" y="682"/>
                  </a:lnTo>
                  <a:lnTo>
                    <a:pt x="212" y="660"/>
                  </a:lnTo>
                  <a:lnTo>
                    <a:pt x="224" y="639"/>
                  </a:lnTo>
                  <a:lnTo>
                    <a:pt x="238" y="618"/>
                  </a:lnTo>
                  <a:lnTo>
                    <a:pt x="249" y="620"/>
                  </a:lnTo>
                  <a:lnTo>
                    <a:pt x="258" y="625"/>
                  </a:lnTo>
                  <a:lnTo>
                    <a:pt x="265" y="628"/>
                  </a:lnTo>
                  <a:lnTo>
                    <a:pt x="277" y="631"/>
                  </a:lnTo>
                  <a:lnTo>
                    <a:pt x="277" y="660"/>
                  </a:lnTo>
                  <a:lnTo>
                    <a:pt x="278" y="688"/>
                  </a:lnTo>
                  <a:lnTo>
                    <a:pt x="279" y="717"/>
                  </a:lnTo>
                  <a:lnTo>
                    <a:pt x="282" y="746"/>
                  </a:lnTo>
                  <a:lnTo>
                    <a:pt x="287" y="775"/>
                  </a:lnTo>
                  <a:lnTo>
                    <a:pt x="292" y="803"/>
                  </a:lnTo>
                  <a:lnTo>
                    <a:pt x="298" y="832"/>
                  </a:lnTo>
                  <a:lnTo>
                    <a:pt x="305" y="860"/>
                  </a:lnTo>
                  <a:lnTo>
                    <a:pt x="313" y="889"/>
                  </a:lnTo>
                  <a:lnTo>
                    <a:pt x="322" y="917"/>
                  </a:lnTo>
                  <a:lnTo>
                    <a:pt x="331" y="945"/>
                  </a:lnTo>
                  <a:lnTo>
                    <a:pt x="342" y="972"/>
                  </a:lnTo>
                  <a:lnTo>
                    <a:pt x="353" y="1000"/>
                  </a:lnTo>
                  <a:lnTo>
                    <a:pt x="364" y="1028"/>
                  </a:lnTo>
                  <a:lnTo>
                    <a:pt x="378" y="1056"/>
                  </a:lnTo>
                  <a:lnTo>
                    <a:pt x="390" y="1084"/>
                  </a:lnTo>
                  <a:lnTo>
                    <a:pt x="418" y="1138"/>
                  </a:lnTo>
                  <a:lnTo>
                    <a:pt x="448" y="1193"/>
                  </a:lnTo>
                  <a:lnTo>
                    <a:pt x="479" y="1248"/>
                  </a:lnTo>
                  <a:lnTo>
                    <a:pt x="512" y="1301"/>
                  </a:lnTo>
                  <a:lnTo>
                    <a:pt x="546" y="1355"/>
                  </a:lnTo>
                  <a:lnTo>
                    <a:pt x="580" y="1407"/>
                  </a:lnTo>
                  <a:lnTo>
                    <a:pt x="616" y="1459"/>
                  </a:lnTo>
                  <a:lnTo>
                    <a:pt x="650" y="1511"/>
                  </a:lnTo>
                  <a:lnTo>
                    <a:pt x="706" y="1482"/>
                  </a:lnTo>
                  <a:lnTo>
                    <a:pt x="690" y="1454"/>
                  </a:lnTo>
                  <a:lnTo>
                    <a:pt x="674" y="1427"/>
                  </a:lnTo>
                  <a:lnTo>
                    <a:pt x="660" y="1399"/>
                  </a:lnTo>
                  <a:lnTo>
                    <a:pt x="646" y="1371"/>
                  </a:lnTo>
                  <a:lnTo>
                    <a:pt x="632" y="1344"/>
                  </a:lnTo>
                  <a:lnTo>
                    <a:pt x="619" y="1316"/>
                  </a:lnTo>
                  <a:lnTo>
                    <a:pt x="607" y="1288"/>
                  </a:lnTo>
                  <a:lnTo>
                    <a:pt x="596" y="1260"/>
                  </a:lnTo>
                  <a:lnTo>
                    <a:pt x="584" y="1231"/>
                  </a:lnTo>
                  <a:lnTo>
                    <a:pt x="573" y="1203"/>
                  </a:lnTo>
                  <a:lnTo>
                    <a:pt x="563" y="1174"/>
                  </a:lnTo>
                  <a:lnTo>
                    <a:pt x="553" y="1145"/>
                  </a:lnTo>
                  <a:lnTo>
                    <a:pt x="544" y="1116"/>
                  </a:lnTo>
                  <a:lnTo>
                    <a:pt x="537" y="1087"/>
                  </a:lnTo>
                  <a:lnTo>
                    <a:pt x="529" y="1057"/>
                  </a:lnTo>
                  <a:lnTo>
                    <a:pt x="521" y="1028"/>
                  </a:lnTo>
                  <a:lnTo>
                    <a:pt x="508" y="968"/>
                  </a:lnTo>
                  <a:lnTo>
                    <a:pt x="498" y="908"/>
                  </a:lnTo>
                  <a:lnTo>
                    <a:pt x="489" y="848"/>
                  </a:lnTo>
                  <a:lnTo>
                    <a:pt x="481" y="785"/>
                  </a:lnTo>
                  <a:lnTo>
                    <a:pt x="477" y="723"/>
                  </a:lnTo>
                  <a:lnTo>
                    <a:pt x="474" y="660"/>
                  </a:lnTo>
                  <a:lnTo>
                    <a:pt x="473" y="597"/>
                  </a:lnTo>
                  <a:lnTo>
                    <a:pt x="474" y="532"/>
                  </a:lnTo>
                  <a:lnTo>
                    <a:pt x="474" y="498"/>
                  </a:lnTo>
                  <a:lnTo>
                    <a:pt x="475" y="464"/>
                  </a:lnTo>
                  <a:lnTo>
                    <a:pt x="477" y="431"/>
                  </a:lnTo>
                  <a:lnTo>
                    <a:pt x="480" y="397"/>
                  </a:lnTo>
                  <a:lnTo>
                    <a:pt x="483" y="365"/>
                  </a:lnTo>
                  <a:lnTo>
                    <a:pt x="488" y="333"/>
                  </a:lnTo>
                  <a:lnTo>
                    <a:pt x="493" y="301"/>
                  </a:lnTo>
                  <a:lnTo>
                    <a:pt x="500" y="268"/>
                  </a:lnTo>
                  <a:lnTo>
                    <a:pt x="507" y="236"/>
                  </a:lnTo>
                  <a:lnTo>
                    <a:pt x="516" y="205"/>
                  </a:lnTo>
                  <a:lnTo>
                    <a:pt x="524" y="173"/>
                  </a:lnTo>
                  <a:lnTo>
                    <a:pt x="534" y="142"/>
                  </a:lnTo>
                  <a:lnTo>
                    <a:pt x="546" y="111"/>
                  </a:lnTo>
                  <a:lnTo>
                    <a:pt x="558" y="81"/>
                  </a:lnTo>
                  <a:lnTo>
                    <a:pt x="571" y="51"/>
                  </a:lnTo>
                  <a:lnTo>
                    <a:pt x="586" y="21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923" y="2119"/>
              <a:ext cx="48" cy="121"/>
            </a:xfrm>
            <a:custGeom>
              <a:avLst/>
              <a:gdLst>
                <a:gd name="T0" fmla="*/ 382 w 433"/>
                <a:gd name="T1" fmla="*/ 0 h 1090"/>
                <a:gd name="T2" fmla="*/ 433 w 433"/>
                <a:gd name="T3" fmla="*/ 69 h 1090"/>
                <a:gd name="T4" fmla="*/ 331 w 433"/>
                <a:gd name="T5" fmla="*/ 219 h 1090"/>
                <a:gd name="T6" fmla="*/ 378 w 433"/>
                <a:gd name="T7" fmla="*/ 717 h 1090"/>
                <a:gd name="T8" fmla="*/ 103 w 433"/>
                <a:gd name="T9" fmla="*/ 1090 h 1090"/>
                <a:gd name="T10" fmla="*/ 90 w 433"/>
                <a:gd name="T11" fmla="*/ 558 h 1090"/>
                <a:gd name="T12" fmla="*/ 0 w 433"/>
                <a:gd name="T13" fmla="*/ 240 h 1090"/>
                <a:gd name="T14" fmla="*/ 382 w 433"/>
                <a:gd name="T15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3" h="1090">
                  <a:moveTo>
                    <a:pt x="382" y="0"/>
                  </a:moveTo>
                  <a:lnTo>
                    <a:pt x="433" y="69"/>
                  </a:lnTo>
                  <a:lnTo>
                    <a:pt x="331" y="219"/>
                  </a:lnTo>
                  <a:lnTo>
                    <a:pt x="378" y="717"/>
                  </a:lnTo>
                  <a:lnTo>
                    <a:pt x="103" y="1090"/>
                  </a:lnTo>
                  <a:lnTo>
                    <a:pt x="90" y="558"/>
                  </a:lnTo>
                  <a:lnTo>
                    <a:pt x="0" y="240"/>
                  </a:lnTo>
                  <a:lnTo>
                    <a:pt x="38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939" y="2221"/>
              <a:ext cx="201" cy="213"/>
            </a:xfrm>
            <a:custGeom>
              <a:avLst/>
              <a:gdLst>
                <a:gd name="T0" fmla="*/ 14 w 1812"/>
                <a:gd name="T1" fmla="*/ 437 h 1910"/>
                <a:gd name="T2" fmla="*/ 73 w 1812"/>
                <a:gd name="T3" fmla="*/ 831 h 1910"/>
                <a:gd name="T4" fmla="*/ 136 w 1812"/>
                <a:gd name="T5" fmla="*/ 1223 h 1910"/>
                <a:gd name="T6" fmla="*/ 198 w 1812"/>
                <a:gd name="T7" fmla="*/ 1615 h 1910"/>
                <a:gd name="T8" fmla="*/ 336 w 1812"/>
                <a:gd name="T9" fmla="*/ 1884 h 1910"/>
                <a:gd name="T10" fmla="*/ 321 w 1812"/>
                <a:gd name="T11" fmla="*/ 1625 h 1910"/>
                <a:gd name="T12" fmla="*/ 297 w 1812"/>
                <a:gd name="T13" fmla="*/ 1366 h 1910"/>
                <a:gd name="T14" fmla="*/ 288 w 1812"/>
                <a:gd name="T15" fmla="*/ 1109 h 1910"/>
                <a:gd name="T16" fmla="*/ 297 w 1812"/>
                <a:gd name="T17" fmla="*/ 980 h 1910"/>
                <a:gd name="T18" fmla="*/ 318 w 1812"/>
                <a:gd name="T19" fmla="*/ 853 h 1910"/>
                <a:gd name="T20" fmla="*/ 421 w 1812"/>
                <a:gd name="T21" fmla="*/ 971 h 1910"/>
                <a:gd name="T22" fmla="*/ 481 w 1812"/>
                <a:gd name="T23" fmla="*/ 1114 h 1910"/>
                <a:gd name="T24" fmla="*/ 555 w 1812"/>
                <a:gd name="T25" fmla="*/ 1242 h 1910"/>
                <a:gd name="T26" fmla="*/ 643 w 1812"/>
                <a:gd name="T27" fmla="*/ 1355 h 1910"/>
                <a:gd name="T28" fmla="*/ 744 w 1812"/>
                <a:gd name="T29" fmla="*/ 1457 h 1910"/>
                <a:gd name="T30" fmla="*/ 855 w 1812"/>
                <a:gd name="T31" fmla="*/ 1547 h 1910"/>
                <a:gd name="T32" fmla="*/ 976 w 1812"/>
                <a:gd name="T33" fmla="*/ 1628 h 1910"/>
                <a:gd name="T34" fmla="*/ 1251 w 1812"/>
                <a:gd name="T35" fmla="*/ 1656 h 1910"/>
                <a:gd name="T36" fmla="*/ 1130 w 1812"/>
                <a:gd name="T37" fmla="*/ 1524 h 1910"/>
                <a:gd name="T38" fmla="*/ 1023 w 1812"/>
                <a:gd name="T39" fmla="*/ 1384 h 1910"/>
                <a:gd name="T40" fmla="*/ 936 w 1812"/>
                <a:gd name="T41" fmla="*/ 1236 h 1910"/>
                <a:gd name="T42" fmla="*/ 872 w 1812"/>
                <a:gd name="T43" fmla="*/ 1078 h 1910"/>
                <a:gd name="T44" fmla="*/ 1013 w 1812"/>
                <a:gd name="T45" fmla="*/ 1080 h 1910"/>
                <a:gd name="T46" fmla="*/ 1110 w 1812"/>
                <a:gd name="T47" fmla="*/ 1147 h 1910"/>
                <a:gd name="T48" fmla="*/ 1211 w 1812"/>
                <a:gd name="T49" fmla="*/ 1197 h 1910"/>
                <a:gd name="T50" fmla="*/ 1317 w 1812"/>
                <a:gd name="T51" fmla="*/ 1233 h 1910"/>
                <a:gd name="T52" fmla="*/ 1427 w 1812"/>
                <a:gd name="T53" fmla="*/ 1253 h 1910"/>
                <a:gd name="T54" fmla="*/ 1541 w 1812"/>
                <a:gd name="T55" fmla="*/ 1258 h 1910"/>
                <a:gd name="T56" fmla="*/ 1659 w 1812"/>
                <a:gd name="T57" fmla="*/ 1252 h 1910"/>
                <a:gd name="T58" fmla="*/ 1781 w 1812"/>
                <a:gd name="T59" fmla="*/ 1234 h 1910"/>
                <a:gd name="T60" fmla="*/ 1711 w 1812"/>
                <a:gd name="T61" fmla="*/ 1119 h 1910"/>
                <a:gd name="T62" fmla="*/ 1529 w 1812"/>
                <a:gd name="T63" fmla="*/ 1079 h 1910"/>
                <a:gd name="T64" fmla="*/ 1354 w 1812"/>
                <a:gd name="T65" fmla="*/ 1005 h 1910"/>
                <a:gd name="T66" fmla="*/ 1191 w 1812"/>
                <a:gd name="T67" fmla="*/ 903 h 1910"/>
                <a:gd name="T68" fmla="*/ 1043 w 1812"/>
                <a:gd name="T69" fmla="*/ 775 h 1910"/>
                <a:gd name="T70" fmla="*/ 916 w 1812"/>
                <a:gd name="T71" fmla="*/ 628 h 1910"/>
                <a:gd name="T72" fmla="*/ 814 w 1812"/>
                <a:gd name="T73" fmla="*/ 466 h 1910"/>
                <a:gd name="T74" fmla="*/ 741 w 1812"/>
                <a:gd name="T75" fmla="*/ 295 h 1910"/>
                <a:gd name="T76" fmla="*/ 630 w 1812"/>
                <a:gd name="T77" fmla="*/ 243 h 1910"/>
                <a:gd name="T78" fmla="*/ 621 w 1812"/>
                <a:gd name="T79" fmla="*/ 407 h 1910"/>
                <a:gd name="T80" fmla="*/ 629 w 1812"/>
                <a:gd name="T81" fmla="*/ 571 h 1910"/>
                <a:gd name="T82" fmla="*/ 650 w 1812"/>
                <a:gd name="T83" fmla="*/ 736 h 1910"/>
                <a:gd name="T84" fmla="*/ 610 w 1812"/>
                <a:gd name="T85" fmla="*/ 858 h 1910"/>
                <a:gd name="T86" fmla="*/ 528 w 1812"/>
                <a:gd name="T87" fmla="*/ 764 h 1910"/>
                <a:gd name="T88" fmla="*/ 457 w 1812"/>
                <a:gd name="T89" fmla="*/ 666 h 1910"/>
                <a:gd name="T90" fmla="*/ 397 w 1812"/>
                <a:gd name="T91" fmla="*/ 564 h 1910"/>
                <a:gd name="T92" fmla="*/ 348 w 1812"/>
                <a:gd name="T93" fmla="*/ 459 h 1910"/>
                <a:gd name="T94" fmla="*/ 311 w 1812"/>
                <a:gd name="T95" fmla="*/ 350 h 1910"/>
                <a:gd name="T96" fmla="*/ 285 w 1812"/>
                <a:gd name="T97" fmla="*/ 238 h 1910"/>
                <a:gd name="T98" fmla="*/ 274 w 1812"/>
                <a:gd name="T99" fmla="*/ 121 h 1910"/>
                <a:gd name="T100" fmla="*/ 275 w 1812"/>
                <a:gd name="T101" fmla="*/ 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12" h="1910">
                  <a:moveTo>
                    <a:pt x="275" y="0"/>
                  </a:moveTo>
                  <a:lnTo>
                    <a:pt x="194" y="4"/>
                  </a:lnTo>
                  <a:lnTo>
                    <a:pt x="0" y="339"/>
                  </a:lnTo>
                  <a:lnTo>
                    <a:pt x="14" y="437"/>
                  </a:lnTo>
                  <a:lnTo>
                    <a:pt x="27" y="536"/>
                  </a:lnTo>
                  <a:lnTo>
                    <a:pt x="42" y="634"/>
                  </a:lnTo>
                  <a:lnTo>
                    <a:pt x="57" y="732"/>
                  </a:lnTo>
                  <a:lnTo>
                    <a:pt x="73" y="831"/>
                  </a:lnTo>
                  <a:lnTo>
                    <a:pt x="88" y="929"/>
                  </a:lnTo>
                  <a:lnTo>
                    <a:pt x="104" y="1027"/>
                  </a:lnTo>
                  <a:lnTo>
                    <a:pt x="121" y="1125"/>
                  </a:lnTo>
                  <a:lnTo>
                    <a:pt x="136" y="1223"/>
                  </a:lnTo>
                  <a:lnTo>
                    <a:pt x="153" y="1321"/>
                  </a:lnTo>
                  <a:lnTo>
                    <a:pt x="168" y="1419"/>
                  </a:lnTo>
                  <a:lnTo>
                    <a:pt x="184" y="1517"/>
                  </a:lnTo>
                  <a:lnTo>
                    <a:pt x="198" y="1615"/>
                  </a:lnTo>
                  <a:lnTo>
                    <a:pt x="213" y="1713"/>
                  </a:lnTo>
                  <a:lnTo>
                    <a:pt x="227" y="1812"/>
                  </a:lnTo>
                  <a:lnTo>
                    <a:pt x="241" y="1910"/>
                  </a:lnTo>
                  <a:lnTo>
                    <a:pt x="336" y="1884"/>
                  </a:lnTo>
                  <a:lnTo>
                    <a:pt x="334" y="1819"/>
                  </a:lnTo>
                  <a:lnTo>
                    <a:pt x="331" y="1754"/>
                  </a:lnTo>
                  <a:lnTo>
                    <a:pt x="326" y="1690"/>
                  </a:lnTo>
                  <a:lnTo>
                    <a:pt x="321" y="1625"/>
                  </a:lnTo>
                  <a:lnTo>
                    <a:pt x="314" y="1560"/>
                  </a:lnTo>
                  <a:lnTo>
                    <a:pt x="308" y="1496"/>
                  </a:lnTo>
                  <a:lnTo>
                    <a:pt x="302" y="1431"/>
                  </a:lnTo>
                  <a:lnTo>
                    <a:pt x="297" y="1366"/>
                  </a:lnTo>
                  <a:lnTo>
                    <a:pt x="293" y="1302"/>
                  </a:lnTo>
                  <a:lnTo>
                    <a:pt x="289" y="1237"/>
                  </a:lnTo>
                  <a:lnTo>
                    <a:pt x="288" y="1173"/>
                  </a:lnTo>
                  <a:lnTo>
                    <a:pt x="288" y="1109"/>
                  </a:lnTo>
                  <a:lnTo>
                    <a:pt x="289" y="1077"/>
                  </a:lnTo>
                  <a:lnTo>
                    <a:pt x="292" y="1044"/>
                  </a:lnTo>
                  <a:lnTo>
                    <a:pt x="294" y="1012"/>
                  </a:lnTo>
                  <a:lnTo>
                    <a:pt x="297" y="980"/>
                  </a:lnTo>
                  <a:lnTo>
                    <a:pt x="302" y="949"/>
                  </a:lnTo>
                  <a:lnTo>
                    <a:pt x="306" y="916"/>
                  </a:lnTo>
                  <a:lnTo>
                    <a:pt x="312" y="884"/>
                  </a:lnTo>
                  <a:lnTo>
                    <a:pt x="318" y="853"/>
                  </a:lnTo>
                  <a:lnTo>
                    <a:pt x="387" y="853"/>
                  </a:lnTo>
                  <a:lnTo>
                    <a:pt x="397" y="893"/>
                  </a:lnTo>
                  <a:lnTo>
                    <a:pt x="408" y="932"/>
                  </a:lnTo>
                  <a:lnTo>
                    <a:pt x="421" y="971"/>
                  </a:lnTo>
                  <a:lnTo>
                    <a:pt x="434" y="1008"/>
                  </a:lnTo>
                  <a:lnTo>
                    <a:pt x="448" y="1044"/>
                  </a:lnTo>
                  <a:lnTo>
                    <a:pt x="464" y="1079"/>
                  </a:lnTo>
                  <a:lnTo>
                    <a:pt x="481" y="1114"/>
                  </a:lnTo>
                  <a:lnTo>
                    <a:pt x="497" y="1147"/>
                  </a:lnTo>
                  <a:lnTo>
                    <a:pt x="516" y="1179"/>
                  </a:lnTo>
                  <a:lnTo>
                    <a:pt x="535" y="1210"/>
                  </a:lnTo>
                  <a:lnTo>
                    <a:pt x="555" y="1242"/>
                  </a:lnTo>
                  <a:lnTo>
                    <a:pt x="576" y="1271"/>
                  </a:lnTo>
                  <a:lnTo>
                    <a:pt x="597" y="1300"/>
                  </a:lnTo>
                  <a:lnTo>
                    <a:pt x="620" y="1327"/>
                  </a:lnTo>
                  <a:lnTo>
                    <a:pt x="643" y="1355"/>
                  </a:lnTo>
                  <a:lnTo>
                    <a:pt x="667" y="1381"/>
                  </a:lnTo>
                  <a:lnTo>
                    <a:pt x="693" y="1407"/>
                  </a:lnTo>
                  <a:lnTo>
                    <a:pt x="719" y="1432"/>
                  </a:lnTo>
                  <a:lnTo>
                    <a:pt x="744" y="1457"/>
                  </a:lnTo>
                  <a:lnTo>
                    <a:pt x="771" y="1480"/>
                  </a:lnTo>
                  <a:lnTo>
                    <a:pt x="799" y="1502"/>
                  </a:lnTo>
                  <a:lnTo>
                    <a:pt x="826" y="1526"/>
                  </a:lnTo>
                  <a:lnTo>
                    <a:pt x="855" y="1547"/>
                  </a:lnTo>
                  <a:lnTo>
                    <a:pt x="885" y="1568"/>
                  </a:lnTo>
                  <a:lnTo>
                    <a:pt x="915" y="1589"/>
                  </a:lnTo>
                  <a:lnTo>
                    <a:pt x="945" y="1609"/>
                  </a:lnTo>
                  <a:lnTo>
                    <a:pt x="976" y="1628"/>
                  </a:lnTo>
                  <a:lnTo>
                    <a:pt x="1008" y="1648"/>
                  </a:lnTo>
                  <a:lnTo>
                    <a:pt x="1071" y="1685"/>
                  </a:lnTo>
                  <a:lnTo>
                    <a:pt x="1136" y="1721"/>
                  </a:lnTo>
                  <a:lnTo>
                    <a:pt x="1251" y="1656"/>
                  </a:lnTo>
                  <a:lnTo>
                    <a:pt x="1220" y="1624"/>
                  </a:lnTo>
                  <a:lnTo>
                    <a:pt x="1189" y="1590"/>
                  </a:lnTo>
                  <a:lnTo>
                    <a:pt x="1159" y="1557"/>
                  </a:lnTo>
                  <a:lnTo>
                    <a:pt x="1130" y="1524"/>
                  </a:lnTo>
                  <a:lnTo>
                    <a:pt x="1102" y="1489"/>
                  </a:lnTo>
                  <a:lnTo>
                    <a:pt x="1074" y="1455"/>
                  </a:lnTo>
                  <a:lnTo>
                    <a:pt x="1049" y="1420"/>
                  </a:lnTo>
                  <a:lnTo>
                    <a:pt x="1023" y="1384"/>
                  </a:lnTo>
                  <a:lnTo>
                    <a:pt x="1000" y="1348"/>
                  </a:lnTo>
                  <a:lnTo>
                    <a:pt x="978" y="1311"/>
                  </a:lnTo>
                  <a:lnTo>
                    <a:pt x="956" y="1274"/>
                  </a:lnTo>
                  <a:lnTo>
                    <a:pt x="936" y="1236"/>
                  </a:lnTo>
                  <a:lnTo>
                    <a:pt x="918" y="1197"/>
                  </a:lnTo>
                  <a:lnTo>
                    <a:pt x="901" y="1158"/>
                  </a:lnTo>
                  <a:lnTo>
                    <a:pt x="885" y="1118"/>
                  </a:lnTo>
                  <a:lnTo>
                    <a:pt x="872" y="1078"/>
                  </a:lnTo>
                  <a:lnTo>
                    <a:pt x="944" y="1018"/>
                  </a:lnTo>
                  <a:lnTo>
                    <a:pt x="968" y="1039"/>
                  </a:lnTo>
                  <a:lnTo>
                    <a:pt x="990" y="1060"/>
                  </a:lnTo>
                  <a:lnTo>
                    <a:pt x="1013" y="1080"/>
                  </a:lnTo>
                  <a:lnTo>
                    <a:pt x="1036" y="1098"/>
                  </a:lnTo>
                  <a:lnTo>
                    <a:pt x="1061" y="1116"/>
                  </a:lnTo>
                  <a:lnTo>
                    <a:pt x="1085" y="1131"/>
                  </a:lnTo>
                  <a:lnTo>
                    <a:pt x="1110" y="1147"/>
                  </a:lnTo>
                  <a:lnTo>
                    <a:pt x="1134" y="1161"/>
                  </a:lnTo>
                  <a:lnTo>
                    <a:pt x="1160" y="1174"/>
                  </a:lnTo>
                  <a:lnTo>
                    <a:pt x="1185" y="1186"/>
                  </a:lnTo>
                  <a:lnTo>
                    <a:pt x="1211" y="1197"/>
                  </a:lnTo>
                  <a:lnTo>
                    <a:pt x="1237" y="1207"/>
                  </a:lnTo>
                  <a:lnTo>
                    <a:pt x="1263" y="1217"/>
                  </a:lnTo>
                  <a:lnTo>
                    <a:pt x="1290" y="1225"/>
                  </a:lnTo>
                  <a:lnTo>
                    <a:pt x="1317" y="1233"/>
                  </a:lnTo>
                  <a:lnTo>
                    <a:pt x="1344" y="1238"/>
                  </a:lnTo>
                  <a:lnTo>
                    <a:pt x="1371" y="1244"/>
                  </a:lnTo>
                  <a:lnTo>
                    <a:pt x="1399" y="1248"/>
                  </a:lnTo>
                  <a:lnTo>
                    <a:pt x="1427" y="1253"/>
                  </a:lnTo>
                  <a:lnTo>
                    <a:pt x="1456" y="1255"/>
                  </a:lnTo>
                  <a:lnTo>
                    <a:pt x="1483" y="1257"/>
                  </a:lnTo>
                  <a:lnTo>
                    <a:pt x="1512" y="1258"/>
                  </a:lnTo>
                  <a:lnTo>
                    <a:pt x="1541" y="1258"/>
                  </a:lnTo>
                  <a:lnTo>
                    <a:pt x="1570" y="1258"/>
                  </a:lnTo>
                  <a:lnTo>
                    <a:pt x="1600" y="1257"/>
                  </a:lnTo>
                  <a:lnTo>
                    <a:pt x="1630" y="1255"/>
                  </a:lnTo>
                  <a:lnTo>
                    <a:pt x="1659" y="1252"/>
                  </a:lnTo>
                  <a:lnTo>
                    <a:pt x="1690" y="1248"/>
                  </a:lnTo>
                  <a:lnTo>
                    <a:pt x="1720" y="1245"/>
                  </a:lnTo>
                  <a:lnTo>
                    <a:pt x="1750" y="1239"/>
                  </a:lnTo>
                  <a:lnTo>
                    <a:pt x="1781" y="1234"/>
                  </a:lnTo>
                  <a:lnTo>
                    <a:pt x="1812" y="1228"/>
                  </a:lnTo>
                  <a:lnTo>
                    <a:pt x="1803" y="1125"/>
                  </a:lnTo>
                  <a:lnTo>
                    <a:pt x="1757" y="1124"/>
                  </a:lnTo>
                  <a:lnTo>
                    <a:pt x="1711" y="1119"/>
                  </a:lnTo>
                  <a:lnTo>
                    <a:pt x="1664" y="1112"/>
                  </a:lnTo>
                  <a:lnTo>
                    <a:pt x="1619" y="1104"/>
                  </a:lnTo>
                  <a:lnTo>
                    <a:pt x="1574" y="1092"/>
                  </a:lnTo>
                  <a:lnTo>
                    <a:pt x="1529" y="1079"/>
                  </a:lnTo>
                  <a:lnTo>
                    <a:pt x="1484" y="1063"/>
                  </a:lnTo>
                  <a:lnTo>
                    <a:pt x="1440" y="1047"/>
                  </a:lnTo>
                  <a:lnTo>
                    <a:pt x="1397" y="1027"/>
                  </a:lnTo>
                  <a:lnTo>
                    <a:pt x="1354" y="1005"/>
                  </a:lnTo>
                  <a:lnTo>
                    <a:pt x="1312" y="982"/>
                  </a:lnTo>
                  <a:lnTo>
                    <a:pt x="1271" y="958"/>
                  </a:lnTo>
                  <a:lnTo>
                    <a:pt x="1230" y="931"/>
                  </a:lnTo>
                  <a:lnTo>
                    <a:pt x="1191" y="903"/>
                  </a:lnTo>
                  <a:lnTo>
                    <a:pt x="1152" y="873"/>
                  </a:lnTo>
                  <a:lnTo>
                    <a:pt x="1114" y="842"/>
                  </a:lnTo>
                  <a:lnTo>
                    <a:pt x="1079" y="809"/>
                  </a:lnTo>
                  <a:lnTo>
                    <a:pt x="1043" y="775"/>
                  </a:lnTo>
                  <a:lnTo>
                    <a:pt x="1010" y="740"/>
                  </a:lnTo>
                  <a:lnTo>
                    <a:pt x="978" y="703"/>
                  </a:lnTo>
                  <a:lnTo>
                    <a:pt x="946" y="667"/>
                  </a:lnTo>
                  <a:lnTo>
                    <a:pt x="916" y="628"/>
                  </a:lnTo>
                  <a:lnTo>
                    <a:pt x="889" y="589"/>
                  </a:lnTo>
                  <a:lnTo>
                    <a:pt x="862" y="549"/>
                  </a:lnTo>
                  <a:lnTo>
                    <a:pt x="837" y="507"/>
                  </a:lnTo>
                  <a:lnTo>
                    <a:pt x="814" y="466"/>
                  </a:lnTo>
                  <a:lnTo>
                    <a:pt x="793" y="424"/>
                  </a:lnTo>
                  <a:lnTo>
                    <a:pt x="774" y="381"/>
                  </a:lnTo>
                  <a:lnTo>
                    <a:pt x="756" y="338"/>
                  </a:lnTo>
                  <a:lnTo>
                    <a:pt x="741" y="295"/>
                  </a:lnTo>
                  <a:lnTo>
                    <a:pt x="729" y="250"/>
                  </a:lnTo>
                  <a:lnTo>
                    <a:pt x="717" y="206"/>
                  </a:lnTo>
                  <a:lnTo>
                    <a:pt x="635" y="202"/>
                  </a:lnTo>
                  <a:lnTo>
                    <a:pt x="630" y="243"/>
                  </a:lnTo>
                  <a:lnTo>
                    <a:pt x="626" y="283"/>
                  </a:lnTo>
                  <a:lnTo>
                    <a:pt x="623" y="325"/>
                  </a:lnTo>
                  <a:lnTo>
                    <a:pt x="621" y="366"/>
                  </a:lnTo>
                  <a:lnTo>
                    <a:pt x="621" y="407"/>
                  </a:lnTo>
                  <a:lnTo>
                    <a:pt x="621" y="448"/>
                  </a:lnTo>
                  <a:lnTo>
                    <a:pt x="622" y="490"/>
                  </a:lnTo>
                  <a:lnTo>
                    <a:pt x="625" y="530"/>
                  </a:lnTo>
                  <a:lnTo>
                    <a:pt x="629" y="571"/>
                  </a:lnTo>
                  <a:lnTo>
                    <a:pt x="632" y="612"/>
                  </a:lnTo>
                  <a:lnTo>
                    <a:pt x="637" y="653"/>
                  </a:lnTo>
                  <a:lnTo>
                    <a:pt x="643" y="695"/>
                  </a:lnTo>
                  <a:lnTo>
                    <a:pt x="650" y="736"/>
                  </a:lnTo>
                  <a:lnTo>
                    <a:pt x="657" y="777"/>
                  </a:lnTo>
                  <a:lnTo>
                    <a:pt x="665" y="817"/>
                  </a:lnTo>
                  <a:lnTo>
                    <a:pt x="674" y="858"/>
                  </a:lnTo>
                  <a:lnTo>
                    <a:pt x="610" y="858"/>
                  </a:lnTo>
                  <a:lnTo>
                    <a:pt x="588" y="835"/>
                  </a:lnTo>
                  <a:lnTo>
                    <a:pt x="567" y="812"/>
                  </a:lnTo>
                  <a:lnTo>
                    <a:pt x="547" y="788"/>
                  </a:lnTo>
                  <a:lnTo>
                    <a:pt x="528" y="764"/>
                  </a:lnTo>
                  <a:lnTo>
                    <a:pt x="510" y="739"/>
                  </a:lnTo>
                  <a:lnTo>
                    <a:pt x="492" y="716"/>
                  </a:lnTo>
                  <a:lnTo>
                    <a:pt x="474" y="690"/>
                  </a:lnTo>
                  <a:lnTo>
                    <a:pt x="457" y="666"/>
                  </a:lnTo>
                  <a:lnTo>
                    <a:pt x="442" y="641"/>
                  </a:lnTo>
                  <a:lnTo>
                    <a:pt x="426" y="615"/>
                  </a:lnTo>
                  <a:lnTo>
                    <a:pt x="411" y="590"/>
                  </a:lnTo>
                  <a:lnTo>
                    <a:pt x="397" y="564"/>
                  </a:lnTo>
                  <a:lnTo>
                    <a:pt x="384" y="539"/>
                  </a:lnTo>
                  <a:lnTo>
                    <a:pt x="371" y="512"/>
                  </a:lnTo>
                  <a:lnTo>
                    <a:pt x="360" y="486"/>
                  </a:lnTo>
                  <a:lnTo>
                    <a:pt x="348" y="459"/>
                  </a:lnTo>
                  <a:lnTo>
                    <a:pt x="337" y="433"/>
                  </a:lnTo>
                  <a:lnTo>
                    <a:pt x="327" y="405"/>
                  </a:lnTo>
                  <a:lnTo>
                    <a:pt x="318" y="378"/>
                  </a:lnTo>
                  <a:lnTo>
                    <a:pt x="311" y="350"/>
                  </a:lnTo>
                  <a:lnTo>
                    <a:pt x="303" y="322"/>
                  </a:lnTo>
                  <a:lnTo>
                    <a:pt x="296" y="295"/>
                  </a:lnTo>
                  <a:lnTo>
                    <a:pt x="291" y="267"/>
                  </a:lnTo>
                  <a:lnTo>
                    <a:pt x="285" y="238"/>
                  </a:lnTo>
                  <a:lnTo>
                    <a:pt x="282" y="209"/>
                  </a:lnTo>
                  <a:lnTo>
                    <a:pt x="278" y="180"/>
                  </a:lnTo>
                  <a:lnTo>
                    <a:pt x="275" y="151"/>
                  </a:lnTo>
                  <a:lnTo>
                    <a:pt x="274" y="121"/>
                  </a:lnTo>
                  <a:lnTo>
                    <a:pt x="273" y="91"/>
                  </a:lnTo>
                  <a:lnTo>
                    <a:pt x="273" y="61"/>
                  </a:lnTo>
                  <a:lnTo>
                    <a:pt x="273" y="30"/>
                  </a:lnTo>
                  <a:lnTo>
                    <a:pt x="27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074" y="2429"/>
              <a:ext cx="66" cy="131"/>
            </a:xfrm>
            <a:custGeom>
              <a:avLst/>
              <a:gdLst>
                <a:gd name="T0" fmla="*/ 307 w 591"/>
                <a:gd name="T1" fmla="*/ 24 h 1183"/>
                <a:gd name="T2" fmla="*/ 453 w 591"/>
                <a:gd name="T3" fmla="*/ 626 h 1183"/>
                <a:gd name="T4" fmla="*/ 591 w 591"/>
                <a:gd name="T5" fmla="*/ 1176 h 1183"/>
                <a:gd name="T6" fmla="*/ 588 w 591"/>
                <a:gd name="T7" fmla="*/ 1183 h 1183"/>
                <a:gd name="T8" fmla="*/ 199 w 591"/>
                <a:gd name="T9" fmla="*/ 1080 h 1183"/>
                <a:gd name="T10" fmla="*/ 57 w 591"/>
                <a:gd name="T11" fmla="*/ 978 h 1183"/>
                <a:gd name="T12" fmla="*/ 75 w 591"/>
                <a:gd name="T13" fmla="*/ 325 h 1183"/>
                <a:gd name="T14" fmla="*/ 0 w 591"/>
                <a:gd name="T15" fmla="*/ 213 h 1183"/>
                <a:gd name="T16" fmla="*/ 83 w 591"/>
                <a:gd name="T17" fmla="*/ 0 h 1183"/>
                <a:gd name="T18" fmla="*/ 307 w 591"/>
                <a:gd name="T19" fmla="*/ 24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1" h="1183">
                  <a:moveTo>
                    <a:pt x="307" y="24"/>
                  </a:moveTo>
                  <a:lnTo>
                    <a:pt x="453" y="626"/>
                  </a:lnTo>
                  <a:lnTo>
                    <a:pt x="591" y="1176"/>
                  </a:lnTo>
                  <a:lnTo>
                    <a:pt x="588" y="1183"/>
                  </a:lnTo>
                  <a:lnTo>
                    <a:pt x="199" y="1080"/>
                  </a:lnTo>
                  <a:lnTo>
                    <a:pt x="57" y="978"/>
                  </a:lnTo>
                  <a:lnTo>
                    <a:pt x="75" y="325"/>
                  </a:lnTo>
                  <a:lnTo>
                    <a:pt x="0" y="213"/>
                  </a:lnTo>
                  <a:lnTo>
                    <a:pt x="83" y="0"/>
                  </a:lnTo>
                  <a:lnTo>
                    <a:pt x="307" y="2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982" y="2367"/>
              <a:ext cx="160" cy="435"/>
            </a:xfrm>
            <a:custGeom>
              <a:avLst/>
              <a:gdLst>
                <a:gd name="T0" fmla="*/ 516 w 1439"/>
                <a:gd name="T1" fmla="*/ 431 h 3921"/>
                <a:gd name="T2" fmla="*/ 554 w 1439"/>
                <a:gd name="T3" fmla="*/ 523 h 3921"/>
                <a:gd name="T4" fmla="*/ 209 w 1439"/>
                <a:gd name="T5" fmla="*/ 717 h 3921"/>
                <a:gd name="T6" fmla="*/ 95 w 1439"/>
                <a:gd name="T7" fmla="*/ 396 h 3921"/>
                <a:gd name="T8" fmla="*/ 0 w 1439"/>
                <a:gd name="T9" fmla="*/ 70 h 3921"/>
                <a:gd name="T10" fmla="*/ 53 w 1439"/>
                <a:gd name="T11" fmla="*/ 0 h 3921"/>
                <a:gd name="T12" fmla="*/ 516 w 1439"/>
                <a:gd name="T13" fmla="*/ 431 h 3921"/>
                <a:gd name="T14" fmla="*/ 746 w 1439"/>
                <a:gd name="T15" fmla="*/ 990 h 3921"/>
                <a:gd name="T16" fmla="*/ 774 w 1439"/>
                <a:gd name="T17" fmla="*/ 1058 h 3921"/>
                <a:gd name="T18" fmla="*/ 815 w 1439"/>
                <a:gd name="T19" fmla="*/ 1585 h 3921"/>
                <a:gd name="T20" fmla="*/ 545 w 1439"/>
                <a:gd name="T21" fmla="*/ 1514 h 3921"/>
                <a:gd name="T22" fmla="*/ 746 w 1439"/>
                <a:gd name="T23" fmla="*/ 990 h 3921"/>
                <a:gd name="T24" fmla="*/ 1439 w 1439"/>
                <a:gd name="T25" fmla="*/ 2680 h 3921"/>
                <a:gd name="T26" fmla="*/ 1359 w 1439"/>
                <a:gd name="T27" fmla="*/ 3731 h 3921"/>
                <a:gd name="T28" fmla="*/ 1281 w 1439"/>
                <a:gd name="T29" fmla="*/ 3921 h 3921"/>
                <a:gd name="T30" fmla="*/ 994 w 1439"/>
                <a:gd name="T31" fmla="*/ 3755 h 3921"/>
                <a:gd name="T32" fmla="*/ 648 w 1439"/>
                <a:gd name="T33" fmla="*/ 2958 h 3921"/>
                <a:gd name="T34" fmla="*/ 1439 w 1439"/>
                <a:gd name="T35" fmla="*/ 2680 h 3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39" h="3921">
                  <a:moveTo>
                    <a:pt x="516" y="431"/>
                  </a:moveTo>
                  <a:lnTo>
                    <a:pt x="554" y="523"/>
                  </a:lnTo>
                  <a:lnTo>
                    <a:pt x="209" y="717"/>
                  </a:lnTo>
                  <a:lnTo>
                    <a:pt x="95" y="396"/>
                  </a:lnTo>
                  <a:lnTo>
                    <a:pt x="0" y="70"/>
                  </a:lnTo>
                  <a:lnTo>
                    <a:pt x="53" y="0"/>
                  </a:lnTo>
                  <a:lnTo>
                    <a:pt x="516" y="431"/>
                  </a:lnTo>
                  <a:close/>
                  <a:moveTo>
                    <a:pt x="746" y="990"/>
                  </a:moveTo>
                  <a:lnTo>
                    <a:pt x="774" y="1058"/>
                  </a:lnTo>
                  <a:lnTo>
                    <a:pt x="815" y="1585"/>
                  </a:lnTo>
                  <a:lnTo>
                    <a:pt x="545" y="1514"/>
                  </a:lnTo>
                  <a:lnTo>
                    <a:pt x="746" y="990"/>
                  </a:lnTo>
                  <a:close/>
                  <a:moveTo>
                    <a:pt x="1439" y="2680"/>
                  </a:moveTo>
                  <a:lnTo>
                    <a:pt x="1359" y="3731"/>
                  </a:lnTo>
                  <a:lnTo>
                    <a:pt x="1281" y="3921"/>
                  </a:lnTo>
                  <a:lnTo>
                    <a:pt x="994" y="3755"/>
                  </a:lnTo>
                  <a:lnTo>
                    <a:pt x="648" y="2958"/>
                  </a:lnTo>
                  <a:lnTo>
                    <a:pt x="1439" y="268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967" y="2433"/>
              <a:ext cx="86" cy="433"/>
            </a:xfrm>
            <a:custGeom>
              <a:avLst/>
              <a:gdLst>
                <a:gd name="T0" fmla="*/ 201 w 768"/>
                <a:gd name="T1" fmla="*/ 0 h 3902"/>
                <a:gd name="T2" fmla="*/ 0 w 768"/>
                <a:gd name="T3" fmla="*/ 168 h 3902"/>
                <a:gd name="T4" fmla="*/ 24 w 768"/>
                <a:gd name="T5" fmla="*/ 301 h 3902"/>
                <a:gd name="T6" fmla="*/ 259 w 768"/>
                <a:gd name="T7" fmla="*/ 169 h 3902"/>
                <a:gd name="T8" fmla="*/ 201 w 768"/>
                <a:gd name="T9" fmla="*/ 0 h 3902"/>
                <a:gd name="T10" fmla="*/ 321 w 768"/>
                <a:gd name="T11" fmla="*/ 3134 h 3902"/>
                <a:gd name="T12" fmla="*/ 374 w 768"/>
                <a:gd name="T13" fmla="*/ 3593 h 3902"/>
                <a:gd name="T14" fmla="*/ 699 w 768"/>
                <a:gd name="T15" fmla="*/ 3902 h 3902"/>
                <a:gd name="T16" fmla="*/ 768 w 768"/>
                <a:gd name="T17" fmla="*/ 3324 h 3902"/>
                <a:gd name="T18" fmla="*/ 321 w 768"/>
                <a:gd name="T19" fmla="*/ 3134 h 3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8" h="3902">
                  <a:moveTo>
                    <a:pt x="201" y="0"/>
                  </a:moveTo>
                  <a:lnTo>
                    <a:pt x="0" y="168"/>
                  </a:lnTo>
                  <a:lnTo>
                    <a:pt x="24" y="301"/>
                  </a:lnTo>
                  <a:lnTo>
                    <a:pt x="259" y="169"/>
                  </a:lnTo>
                  <a:lnTo>
                    <a:pt x="201" y="0"/>
                  </a:lnTo>
                  <a:close/>
                  <a:moveTo>
                    <a:pt x="321" y="3134"/>
                  </a:moveTo>
                  <a:lnTo>
                    <a:pt x="374" y="3593"/>
                  </a:lnTo>
                  <a:lnTo>
                    <a:pt x="699" y="3902"/>
                  </a:lnTo>
                  <a:lnTo>
                    <a:pt x="768" y="3324"/>
                  </a:lnTo>
                  <a:lnTo>
                    <a:pt x="321" y="313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1128" y="2435"/>
              <a:ext cx="40" cy="27"/>
            </a:xfrm>
            <a:custGeom>
              <a:avLst/>
              <a:gdLst>
                <a:gd name="T0" fmla="*/ 0 w 362"/>
                <a:gd name="T1" fmla="*/ 0 h 245"/>
                <a:gd name="T2" fmla="*/ 44 w 362"/>
                <a:gd name="T3" fmla="*/ 219 h 245"/>
                <a:gd name="T4" fmla="*/ 362 w 362"/>
                <a:gd name="T5" fmla="*/ 245 h 245"/>
                <a:gd name="T6" fmla="*/ 327 w 362"/>
                <a:gd name="T7" fmla="*/ 30 h 245"/>
                <a:gd name="T8" fmla="*/ 283 w 362"/>
                <a:gd name="T9" fmla="*/ 31 h 245"/>
                <a:gd name="T10" fmla="*/ 240 w 362"/>
                <a:gd name="T11" fmla="*/ 31 h 245"/>
                <a:gd name="T12" fmla="*/ 198 w 362"/>
                <a:gd name="T13" fmla="*/ 29 h 245"/>
                <a:gd name="T14" fmla="*/ 157 w 362"/>
                <a:gd name="T15" fmla="*/ 25 h 245"/>
                <a:gd name="T16" fmla="*/ 117 w 362"/>
                <a:gd name="T17" fmla="*/ 21 h 245"/>
                <a:gd name="T18" fmla="*/ 77 w 362"/>
                <a:gd name="T19" fmla="*/ 15 h 245"/>
                <a:gd name="T20" fmla="*/ 38 w 362"/>
                <a:gd name="T21" fmla="*/ 8 h 245"/>
                <a:gd name="T22" fmla="*/ 0 w 362"/>
                <a:gd name="T2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2" h="245">
                  <a:moveTo>
                    <a:pt x="0" y="0"/>
                  </a:moveTo>
                  <a:lnTo>
                    <a:pt x="44" y="219"/>
                  </a:lnTo>
                  <a:lnTo>
                    <a:pt x="362" y="245"/>
                  </a:lnTo>
                  <a:lnTo>
                    <a:pt x="327" y="30"/>
                  </a:lnTo>
                  <a:lnTo>
                    <a:pt x="283" y="31"/>
                  </a:lnTo>
                  <a:lnTo>
                    <a:pt x="240" y="31"/>
                  </a:lnTo>
                  <a:lnTo>
                    <a:pt x="198" y="29"/>
                  </a:lnTo>
                  <a:lnTo>
                    <a:pt x="157" y="25"/>
                  </a:lnTo>
                  <a:lnTo>
                    <a:pt x="117" y="21"/>
                  </a:lnTo>
                  <a:lnTo>
                    <a:pt x="77" y="15"/>
                  </a:lnTo>
                  <a:lnTo>
                    <a:pt x="3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177" y="2422"/>
              <a:ext cx="40" cy="38"/>
            </a:xfrm>
            <a:custGeom>
              <a:avLst/>
              <a:gdLst>
                <a:gd name="T0" fmla="*/ 50 w 359"/>
                <a:gd name="T1" fmla="*/ 343 h 343"/>
                <a:gd name="T2" fmla="*/ 359 w 359"/>
                <a:gd name="T3" fmla="*/ 283 h 343"/>
                <a:gd name="T4" fmla="*/ 274 w 359"/>
                <a:gd name="T5" fmla="*/ 0 h 343"/>
                <a:gd name="T6" fmla="*/ 263 w 359"/>
                <a:gd name="T7" fmla="*/ 12 h 343"/>
                <a:gd name="T8" fmla="*/ 251 w 359"/>
                <a:gd name="T9" fmla="*/ 24 h 343"/>
                <a:gd name="T10" fmla="*/ 238 w 359"/>
                <a:gd name="T11" fmla="*/ 35 h 343"/>
                <a:gd name="T12" fmla="*/ 224 w 359"/>
                <a:gd name="T13" fmla="*/ 46 h 343"/>
                <a:gd name="T14" fmla="*/ 211 w 359"/>
                <a:gd name="T15" fmla="*/ 56 h 343"/>
                <a:gd name="T16" fmla="*/ 195 w 359"/>
                <a:gd name="T17" fmla="*/ 65 h 343"/>
                <a:gd name="T18" fmla="*/ 179 w 359"/>
                <a:gd name="T19" fmla="*/ 75 h 343"/>
                <a:gd name="T20" fmla="*/ 163 w 359"/>
                <a:gd name="T21" fmla="*/ 83 h 343"/>
                <a:gd name="T22" fmla="*/ 145 w 359"/>
                <a:gd name="T23" fmla="*/ 91 h 343"/>
                <a:gd name="T24" fmla="*/ 127 w 359"/>
                <a:gd name="T25" fmla="*/ 98 h 343"/>
                <a:gd name="T26" fmla="*/ 107 w 359"/>
                <a:gd name="T27" fmla="*/ 104 h 343"/>
                <a:gd name="T28" fmla="*/ 88 w 359"/>
                <a:gd name="T29" fmla="*/ 111 h 343"/>
                <a:gd name="T30" fmla="*/ 67 w 359"/>
                <a:gd name="T31" fmla="*/ 116 h 343"/>
                <a:gd name="T32" fmla="*/ 46 w 359"/>
                <a:gd name="T33" fmla="*/ 121 h 343"/>
                <a:gd name="T34" fmla="*/ 23 w 359"/>
                <a:gd name="T35" fmla="*/ 124 h 343"/>
                <a:gd name="T36" fmla="*/ 0 w 359"/>
                <a:gd name="T37" fmla="*/ 128 h 343"/>
                <a:gd name="T38" fmla="*/ 50 w 359"/>
                <a:gd name="T39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9" h="343">
                  <a:moveTo>
                    <a:pt x="50" y="343"/>
                  </a:moveTo>
                  <a:lnTo>
                    <a:pt x="359" y="283"/>
                  </a:lnTo>
                  <a:lnTo>
                    <a:pt x="274" y="0"/>
                  </a:lnTo>
                  <a:lnTo>
                    <a:pt x="263" y="12"/>
                  </a:lnTo>
                  <a:lnTo>
                    <a:pt x="251" y="24"/>
                  </a:lnTo>
                  <a:lnTo>
                    <a:pt x="238" y="35"/>
                  </a:lnTo>
                  <a:lnTo>
                    <a:pt x="224" y="46"/>
                  </a:lnTo>
                  <a:lnTo>
                    <a:pt x="211" y="56"/>
                  </a:lnTo>
                  <a:lnTo>
                    <a:pt x="195" y="65"/>
                  </a:lnTo>
                  <a:lnTo>
                    <a:pt x="179" y="75"/>
                  </a:lnTo>
                  <a:lnTo>
                    <a:pt x="163" y="83"/>
                  </a:lnTo>
                  <a:lnTo>
                    <a:pt x="145" y="91"/>
                  </a:lnTo>
                  <a:lnTo>
                    <a:pt x="127" y="98"/>
                  </a:lnTo>
                  <a:lnTo>
                    <a:pt x="107" y="104"/>
                  </a:lnTo>
                  <a:lnTo>
                    <a:pt x="88" y="111"/>
                  </a:lnTo>
                  <a:lnTo>
                    <a:pt x="67" y="116"/>
                  </a:lnTo>
                  <a:lnTo>
                    <a:pt x="46" y="121"/>
                  </a:lnTo>
                  <a:lnTo>
                    <a:pt x="23" y="124"/>
                  </a:lnTo>
                  <a:lnTo>
                    <a:pt x="0" y="128"/>
                  </a:lnTo>
                  <a:lnTo>
                    <a:pt x="50" y="34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218" y="2379"/>
              <a:ext cx="34" cy="67"/>
            </a:xfrm>
            <a:custGeom>
              <a:avLst/>
              <a:gdLst>
                <a:gd name="T0" fmla="*/ 134 w 306"/>
                <a:gd name="T1" fmla="*/ 0 h 602"/>
                <a:gd name="T2" fmla="*/ 131 w 306"/>
                <a:gd name="T3" fmla="*/ 17 h 602"/>
                <a:gd name="T4" fmla="*/ 126 w 306"/>
                <a:gd name="T5" fmla="*/ 33 h 602"/>
                <a:gd name="T6" fmla="*/ 121 w 306"/>
                <a:gd name="T7" fmla="*/ 51 h 602"/>
                <a:gd name="T8" fmla="*/ 115 w 306"/>
                <a:gd name="T9" fmla="*/ 69 h 602"/>
                <a:gd name="T10" fmla="*/ 102 w 306"/>
                <a:gd name="T11" fmla="*/ 105 h 602"/>
                <a:gd name="T12" fmla="*/ 86 w 306"/>
                <a:gd name="T13" fmla="*/ 141 h 602"/>
                <a:gd name="T14" fmla="*/ 67 w 306"/>
                <a:gd name="T15" fmla="*/ 179 h 602"/>
                <a:gd name="T16" fmla="*/ 47 w 306"/>
                <a:gd name="T17" fmla="*/ 217 h 602"/>
                <a:gd name="T18" fmla="*/ 24 w 306"/>
                <a:gd name="T19" fmla="*/ 256 h 602"/>
                <a:gd name="T20" fmla="*/ 0 w 306"/>
                <a:gd name="T21" fmla="*/ 296 h 602"/>
                <a:gd name="T22" fmla="*/ 92 w 306"/>
                <a:gd name="T23" fmla="*/ 602 h 602"/>
                <a:gd name="T24" fmla="*/ 306 w 306"/>
                <a:gd name="T25" fmla="*/ 464 h 602"/>
                <a:gd name="T26" fmla="*/ 134 w 306"/>
                <a:gd name="T27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6" h="602">
                  <a:moveTo>
                    <a:pt x="134" y="0"/>
                  </a:moveTo>
                  <a:lnTo>
                    <a:pt x="131" y="17"/>
                  </a:lnTo>
                  <a:lnTo>
                    <a:pt x="126" y="33"/>
                  </a:lnTo>
                  <a:lnTo>
                    <a:pt x="121" y="51"/>
                  </a:lnTo>
                  <a:lnTo>
                    <a:pt x="115" y="69"/>
                  </a:lnTo>
                  <a:lnTo>
                    <a:pt x="102" y="105"/>
                  </a:lnTo>
                  <a:lnTo>
                    <a:pt x="86" y="141"/>
                  </a:lnTo>
                  <a:lnTo>
                    <a:pt x="67" y="179"/>
                  </a:lnTo>
                  <a:lnTo>
                    <a:pt x="47" y="217"/>
                  </a:lnTo>
                  <a:lnTo>
                    <a:pt x="24" y="256"/>
                  </a:lnTo>
                  <a:lnTo>
                    <a:pt x="0" y="296"/>
                  </a:lnTo>
                  <a:lnTo>
                    <a:pt x="92" y="602"/>
                  </a:lnTo>
                  <a:lnTo>
                    <a:pt x="306" y="464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244" y="2287"/>
              <a:ext cx="32" cy="40"/>
            </a:xfrm>
            <a:custGeom>
              <a:avLst/>
              <a:gdLst>
                <a:gd name="T0" fmla="*/ 131 w 290"/>
                <a:gd name="T1" fmla="*/ 0 h 363"/>
                <a:gd name="T2" fmla="*/ 290 w 290"/>
                <a:gd name="T3" fmla="*/ 320 h 363"/>
                <a:gd name="T4" fmla="*/ 0 w 290"/>
                <a:gd name="T5" fmla="*/ 363 h 363"/>
                <a:gd name="T6" fmla="*/ 46 w 290"/>
                <a:gd name="T7" fmla="*/ 60 h 363"/>
                <a:gd name="T8" fmla="*/ 60 w 290"/>
                <a:gd name="T9" fmla="*/ 50 h 363"/>
                <a:gd name="T10" fmla="*/ 91 w 290"/>
                <a:gd name="T11" fmla="*/ 30 h 363"/>
                <a:gd name="T12" fmla="*/ 107 w 290"/>
                <a:gd name="T13" fmla="*/ 19 h 363"/>
                <a:gd name="T14" fmla="*/ 121 w 290"/>
                <a:gd name="T15" fmla="*/ 10 h 363"/>
                <a:gd name="T16" fmla="*/ 130 w 290"/>
                <a:gd name="T17" fmla="*/ 2 h 363"/>
                <a:gd name="T18" fmla="*/ 131 w 290"/>
                <a:gd name="T19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0" h="363">
                  <a:moveTo>
                    <a:pt x="131" y="0"/>
                  </a:moveTo>
                  <a:lnTo>
                    <a:pt x="290" y="320"/>
                  </a:lnTo>
                  <a:lnTo>
                    <a:pt x="0" y="363"/>
                  </a:lnTo>
                  <a:lnTo>
                    <a:pt x="46" y="60"/>
                  </a:lnTo>
                  <a:lnTo>
                    <a:pt x="60" y="50"/>
                  </a:lnTo>
                  <a:lnTo>
                    <a:pt x="91" y="30"/>
                  </a:lnTo>
                  <a:lnTo>
                    <a:pt x="107" y="19"/>
                  </a:lnTo>
                  <a:lnTo>
                    <a:pt x="121" y="10"/>
                  </a:lnTo>
                  <a:lnTo>
                    <a:pt x="130" y="2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69" y="2267"/>
              <a:ext cx="71" cy="51"/>
            </a:xfrm>
            <a:custGeom>
              <a:avLst/>
              <a:gdLst>
                <a:gd name="T0" fmla="*/ 0 w 636"/>
                <a:gd name="T1" fmla="*/ 128 h 461"/>
                <a:gd name="T2" fmla="*/ 200 w 636"/>
                <a:gd name="T3" fmla="*/ 461 h 461"/>
                <a:gd name="T4" fmla="*/ 636 w 636"/>
                <a:gd name="T5" fmla="*/ 367 h 461"/>
                <a:gd name="T6" fmla="*/ 327 w 636"/>
                <a:gd name="T7" fmla="*/ 0 h 461"/>
                <a:gd name="T8" fmla="*/ 0 w 636"/>
                <a:gd name="T9" fmla="*/ 12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6" h="461">
                  <a:moveTo>
                    <a:pt x="0" y="128"/>
                  </a:moveTo>
                  <a:lnTo>
                    <a:pt x="200" y="461"/>
                  </a:lnTo>
                  <a:lnTo>
                    <a:pt x="636" y="367"/>
                  </a:lnTo>
                  <a:lnTo>
                    <a:pt x="327" y="0"/>
                  </a:lnTo>
                  <a:lnTo>
                    <a:pt x="0" y="12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1319" y="2262"/>
              <a:ext cx="63" cy="43"/>
            </a:xfrm>
            <a:custGeom>
              <a:avLst/>
              <a:gdLst>
                <a:gd name="T0" fmla="*/ 0 w 571"/>
                <a:gd name="T1" fmla="*/ 0 h 387"/>
                <a:gd name="T2" fmla="*/ 309 w 571"/>
                <a:gd name="T3" fmla="*/ 387 h 387"/>
                <a:gd name="T4" fmla="*/ 571 w 571"/>
                <a:gd name="T5" fmla="*/ 333 h 387"/>
                <a:gd name="T6" fmla="*/ 152 w 571"/>
                <a:gd name="T7" fmla="*/ 24 h 387"/>
                <a:gd name="T8" fmla="*/ 0 w 571"/>
                <a:gd name="T9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1" h="387">
                  <a:moveTo>
                    <a:pt x="0" y="0"/>
                  </a:moveTo>
                  <a:lnTo>
                    <a:pt x="309" y="387"/>
                  </a:lnTo>
                  <a:lnTo>
                    <a:pt x="571" y="333"/>
                  </a:lnTo>
                  <a:lnTo>
                    <a:pt x="152" y="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1360" y="2309"/>
              <a:ext cx="102" cy="90"/>
            </a:xfrm>
            <a:custGeom>
              <a:avLst/>
              <a:gdLst>
                <a:gd name="T0" fmla="*/ 275 w 916"/>
                <a:gd name="T1" fmla="*/ 0 h 812"/>
                <a:gd name="T2" fmla="*/ 561 w 916"/>
                <a:gd name="T3" fmla="*/ 326 h 812"/>
                <a:gd name="T4" fmla="*/ 916 w 916"/>
                <a:gd name="T5" fmla="*/ 769 h 812"/>
                <a:gd name="T6" fmla="*/ 508 w 916"/>
                <a:gd name="T7" fmla="*/ 812 h 812"/>
                <a:gd name="T8" fmla="*/ 0 w 916"/>
                <a:gd name="T9" fmla="*/ 60 h 812"/>
                <a:gd name="T10" fmla="*/ 275 w 916"/>
                <a:gd name="T11" fmla="*/ 0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6" h="812">
                  <a:moveTo>
                    <a:pt x="275" y="0"/>
                  </a:moveTo>
                  <a:lnTo>
                    <a:pt x="561" y="326"/>
                  </a:lnTo>
                  <a:lnTo>
                    <a:pt x="916" y="769"/>
                  </a:lnTo>
                  <a:lnTo>
                    <a:pt x="508" y="812"/>
                  </a:lnTo>
                  <a:lnTo>
                    <a:pt x="0" y="60"/>
                  </a:lnTo>
                  <a:lnTo>
                    <a:pt x="27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1294" y="2318"/>
              <a:ext cx="107" cy="88"/>
            </a:xfrm>
            <a:custGeom>
              <a:avLst/>
              <a:gdLst>
                <a:gd name="T0" fmla="*/ 491 w 963"/>
                <a:gd name="T1" fmla="*/ 0 h 791"/>
                <a:gd name="T2" fmla="*/ 791 w 963"/>
                <a:gd name="T3" fmla="*/ 469 h 791"/>
                <a:gd name="T4" fmla="*/ 963 w 963"/>
                <a:gd name="T5" fmla="*/ 743 h 791"/>
                <a:gd name="T6" fmla="*/ 585 w 963"/>
                <a:gd name="T7" fmla="*/ 791 h 791"/>
                <a:gd name="T8" fmla="*/ 267 w 963"/>
                <a:gd name="T9" fmla="*/ 404 h 791"/>
                <a:gd name="T10" fmla="*/ 0 w 963"/>
                <a:gd name="T11" fmla="*/ 69 h 791"/>
                <a:gd name="T12" fmla="*/ 491 w 963"/>
                <a:gd name="T13" fmla="*/ 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3" h="791">
                  <a:moveTo>
                    <a:pt x="491" y="0"/>
                  </a:moveTo>
                  <a:lnTo>
                    <a:pt x="791" y="469"/>
                  </a:lnTo>
                  <a:lnTo>
                    <a:pt x="963" y="743"/>
                  </a:lnTo>
                  <a:lnTo>
                    <a:pt x="585" y="791"/>
                  </a:lnTo>
                  <a:lnTo>
                    <a:pt x="267" y="404"/>
                  </a:lnTo>
                  <a:lnTo>
                    <a:pt x="0" y="69"/>
                  </a:lnTo>
                  <a:lnTo>
                    <a:pt x="49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1245" y="2330"/>
              <a:ext cx="90" cy="87"/>
            </a:xfrm>
            <a:custGeom>
              <a:avLst/>
              <a:gdLst>
                <a:gd name="T0" fmla="*/ 326 w 811"/>
                <a:gd name="T1" fmla="*/ 0 h 777"/>
                <a:gd name="T2" fmla="*/ 811 w 811"/>
                <a:gd name="T3" fmla="*/ 721 h 777"/>
                <a:gd name="T4" fmla="*/ 760 w 811"/>
                <a:gd name="T5" fmla="*/ 777 h 777"/>
                <a:gd name="T6" fmla="*/ 723 w 811"/>
                <a:gd name="T7" fmla="*/ 769 h 777"/>
                <a:gd name="T8" fmla="*/ 688 w 811"/>
                <a:gd name="T9" fmla="*/ 761 h 777"/>
                <a:gd name="T10" fmla="*/ 651 w 811"/>
                <a:gd name="T11" fmla="*/ 752 h 777"/>
                <a:gd name="T12" fmla="*/ 617 w 811"/>
                <a:gd name="T13" fmla="*/ 743 h 777"/>
                <a:gd name="T14" fmla="*/ 581 w 811"/>
                <a:gd name="T15" fmla="*/ 733 h 777"/>
                <a:gd name="T16" fmla="*/ 548 w 811"/>
                <a:gd name="T17" fmla="*/ 722 h 777"/>
                <a:gd name="T18" fmla="*/ 514 w 811"/>
                <a:gd name="T19" fmla="*/ 711 h 777"/>
                <a:gd name="T20" fmla="*/ 481 w 811"/>
                <a:gd name="T21" fmla="*/ 698 h 777"/>
                <a:gd name="T22" fmla="*/ 449 w 811"/>
                <a:gd name="T23" fmla="*/ 685 h 777"/>
                <a:gd name="T24" fmla="*/ 418 w 811"/>
                <a:gd name="T25" fmla="*/ 672 h 777"/>
                <a:gd name="T26" fmla="*/ 386 w 811"/>
                <a:gd name="T27" fmla="*/ 657 h 777"/>
                <a:gd name="T28" fmla="*/ 356 w 811"/>
                <a:gd name="T29" fmla="*/ 642 h 777"/>
                <a:gd name="T30" fmla="*/ 328 w 811"/>
                <a:gd name="T31" fmla="*/ 625 h 777"/>
                <a:gd name="T32" fmla="*/ 300 w 811"/>
                <a:gd name="T33" fmla="*/ 607 h 777"/>
                <a:gd name="T34" fmla="*/ 273 w 811"/>
                <a:gd name="T35" fmla="*/ 589 h 777"/>
                <a:gd name="T36" fmla="*/ 246 w 811"/>
                <a:gd name="T37" fmla="*/ 569 h 777"/>
                <a:gd name="T38" fmla="*/ 222 w 811"/>
                <a:gd name="T39" fmla="*/ 548 h 777"/>
                <a:gd name="T40" fmla="*/ 197 w 811"/>
                <a:gd name="T41" fmla="*/ 526 h 777"/>
                <a:gd name="T42" fmla="*/ 175 w 811"/>
                <a:gd name="T43" fmla="*/ 502 h 777"/>
                <a:gd name="T44" fmla="*/ 153 w 811"/>
                <a:gd name="T45" fmla="*/ 478 h 777"/>
                <a:gd name="T46" fmla="*/ 133 w 811"/>
                <a:gd name="T47" fmla="*/ 452 h 777"/>
                <a:gd name="T48" fmla="*/ 113 w 811"/>
                <a:gd name="T49" fmla="*/ 424 h 777"/>
                <a:gd name="T50" fmla="*/ 95 w 811"/>
                <a:gd name="T51" fmla="*/ 395 h 777"/>
                <a:gd name="T52" fmla="*/ 79 w 811"/>
                <a:gd name="T53" fmla="*/ 364 h 777"/>
                <a:gd name="T54" fmla="*/ 64 w 811"/>
                <a:gd name="T55" fmla="*/ 333 h 777"/>
                <a:gd name="T56" fmla="*/ 50 w 811"/>
                <a:gd name="T57" fmla="*/ 298 h 777"/>
                <a:gd name="T58" fmla="*/ 37 w 811"/>
                <a:gd name="T59" fmla="*/ 264 h 777"/>
                <a:gd name="T60" fmla="*/ 27 w 811"/>
                <a:gd name="T61" fmla="*/ 226 h 777"/>
                <a:gd name="T62" fmla="*/ 17 w 811"/>
                <a:gd name="T63" fmla="*/ 188 h 777"/>
                <a:gd name="T64" fmla="*/ 11 w 811"/>
                <a:gd name="T65" fmla="*/ 147 h 777"/>
                <a:gd name="T66" fmla="*/ 4 w 811"/>
                <a:gd name="T67" fmla="*/ 104 h 777"/>
                <a:gd name="T68" fmla="*/ 0 w 811"/>
                <a:gd name="T69" fmla="*/ 60 h 777"/>
                <a:gd name="T70" fmla="*/ 326 w 811"/>
                <a:gd name="T71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1" h="777">
                  <a:moveTo>
                    <a:pt x="326" y="0"/>
                  </a:moveTo>
                  <a:lnTo>
                    <a:pt x="811" y="721"/>
                  </a:lnTo>
                  <a:lnTo>
                    <a:pt x="760" y="777"/>
                  </a:lnTo>
                  <a:lnTo>
                    <a:pt x="723" y="769"/>
                  </a:lnTo>
                  <a:lnTo>
                    <a:pt x="688" y="761"/>
                  </a:lnTo>
                  <a:lnTo>
                    <a:pt x="651" y="752"/>
                  </a:lnTo>
                  <a:lnTo>
                    <a:pt x="617" y="743"/>
                  </a:lnTo>
                  <a:lnTo>
                    <a:pt x="581" y="733"/>
                  </a:lnTo>
                  <a:lnTo>
                    <a:pt x="548" y="722"/>
                  </a:lnTo>
                  <a:lnTo>
                    <a:pt x="514" y="711"/>
                  </a:lnTo>
                  <a:lnTo>
                    <a:pt x="481" y="698"/>
                  </a:lnTo>
                  <a:lnTo>
                    <a:pt x="449" y="685"/>
                  </a:lnTo>
                  <a:lnTo>
                    <a:pt x="418" y="672"/>
                  </a:lnTo>
                  <a:lnTo>
                    <a:pt x="386" y="657"/>
                  </a:lnTo>
                  <a:lnTo>
                    <a:pt x="356" y="642"/>
                  </a:lnTo>
                  <a:lnTo>
                    <a:pt x="328" y="625"/>
                  </a:lnTo>
                  <a:lnTo>
                    <a:pt x="300" y="607"/>
                  </a:lnTo>
                  <a:lnTo>
                    <a:pt x="273" y="589"/>
                  </a:lnTo>
                  <a:lnTo>
                    <a:pt x="246" y="569"/>
                  </a:lnTo>
                  <a:lnTo>
                    <a:pt x="222" y="548"/>
                  </a:lnTo>
                  <a:lnTo>
                    <a:pt x="197" y="526"/>
                  </a:lnTo>
                  <a:lnTo>
                    <a:pt x="175" y="502"/>
                  </a:lnTo>
                  <a:lnTo>
                    <a:pt x="153" y="478"/>
                  </a:lnTo>
                  <a:lnTo>
                    <a:pt x="133" y="452"/>
                  </a:lnTo>
                  <a:lnTo>
                    <a:pt x="113" y="424"/>
                  </a:lnTo>
                  <a:lnTo>
                    <a:pt x="95" y="395"/>
                  </a:lnTo>
                  <a:lnTo>
                    <a:pt x="79" y="364"/>
                  </a:lnTo>
                  <a:lnTo>
                    <a:pt x="64" y="333"/>
                  </a:lnTo>
                  <a:lnTo>
                    <a:pt x="50" y="298"/>
                  </a:lnTo>
                  <a:lnTo>
                    <a:pt x="37" y="264"/>
                  </a:lnTo>
                  <a:lnTo>
                    <a:pt x="27" y="226"/>
                  </a:lnTo>
                  <a:lnTo>
                    <a:pt x="17" y="188"/>
                  </a:lnTo>
                  <a:lnTo>
                    <a:pt x="11" y="147"/>
                  </a:lnTo>
                  <a:lnTo>
                    <a:pt x="4" y="104"/>
                  </a:lnTo>
                  <a:lnTo>
                    <a:pt x="0" y="60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1135" y="2474"/>
              <a:ext cx="68" cy="103"/>
            </a:xfrm>
            <a:custGeom>
              <a:avLst/>
              <a:gdLst>
                <a:gd name="T0" fmla="*/ 332 w 614"/>
                <a:gd name="T1" fmla="*/ 27 h 933"/>
                <a:gd name="T2" fmla="*/ 0 w 614"/>
                <a:gd name="T3" fmla="*/ 0 h 933"/>
                <a:gd name="T4" fmla="*/ 224 w 614"/>
                <a:gd name="T5" fmla="*/ 826 h 933"/>
                <a:gd name="T6" fmla="*/ 268 w 614"/>
                <a:gd name="T7" fmla="*/ 840 h 933"/>
                <a:gd name="T8" fmla="*/ 614 w 614"/>
                <a:gd name="T9" fmla="*/ 933 h 933"/>
                <a:gd name="T10" fmla="*/ 332 w 614"/>
                <a:gd name="T11" fmla="*/ 27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4" h="933">
                  <a:moveTo>
                    <a:pt x="332" y="27"/>
                  </a:moveTo>
                  <a:lnTo>
                    <a:pt x="0" y="0"/>
                  </a:lnTo>
                  <a:lnTo>
                    <a:pt x="224" y="826"/>
                  </a:lnTo>
                  <a:lnTo>
                    <a:pt x="268" y="840"/>
                  </a:lnTo>
                  <a:lnTo>
                    <a:pt x="614" y="933"/>
                  </a:lnTo>
                  <a:lnTo>
                    <a:pt x="332" y="2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1186" y="2464"/>
              <a:ext cx="69" cy="116"/>
            </a:xfrm>
            <a:custGeom>
              <a:avLst/>
              <a:gdLst>
                <a:gd name="T0" fmla="*/ 0 w 622"/>
                <a:gd name="T1" fmla="*/ 69 h 1041"/>
                <a:gd name="T2" fmla="*/ 266 w 622"/>
                <a:gd name="T3" fmla="*/ 946 h 1041"/>
                <a:gd name="T4" fmla="*/ 549 w 622"/>
                <a:gd name="T5" fmla="*/ 1041 h 1041"/>
                <a:gd name="T6" fmla="*/ 622 w 622"/>
                <a:gd name="T7" fmla="*/ 817 h 1041"/>
                <a:gd name="T8" fmla="*/ 317 w 622"/>
                <a:gd name="T9" fmla="*/ 0 h 1041"/>
                <a:gd name="T10" fmla="*/ 0 w 622"/>
                <a:gd name="T11" fmla="*/ 69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2" h="1041">
                  <a:moveTo>
                    <a:pt x="0" y="69"/>
                  </a:moveTo>
                  <a:lnTo>
                    <a:pt x="266" y="946"/>
                  </a:lnTo>
                  <a:lnTo>
                    <a:pt x="549" y="1041"/>
                  </a:lnTo>
                  <a:lnTo>
                    <a:pt x="622" y="817"/>
                  </a:lnTo>
                  <a:lnTo>
                    <a:pt x="317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35" name="Freeform 30"/>
            <p:cNvSpPr>
              <a:spLocks/>
            </p:cNvSpPr>
            <p:nvPr/>
          </p:nvSpPr>
          <p:spPr bwMode="auto">
            <a:xfrm>
              <a:off x="1234" y="2443"/>
              <a:ext cx="80" cy="133"/>
            </a:xfrm>
            <a:custGeom>
              <a:avLst/>
              <a:gdLst>
                <a:gd name="T0" fmla="*/ 211 w 725"/>
                <a:gd name="T1" fmla="*/ 0 h 1199"/>
                <a:gd name="T2" fmla="*/ 0 w 725"/>
                <a:gd name="T3" fmla="*/ 128 h 1199"/>
                <a:gd name="T4" fmla="*/ 365 w 725"/>
                <a:gd name="T5" fmla="*/ 1044 h 1199"/>
                <a:gd name="T6" fmla="*/ 683 w 725"/>
                <a:gd name="T7" fmla="*/ 1199 h 1199"/>
                <a:gd name="T8" fmla="*/ 725 w 725"/>
                <a:gd name="T9" fmla="*/ 1044 h 1199"/>
                <a:gd name="T10" fmla="*/ 720 w 725"/>
                <a:gd name="T11" fmla="*/ 1031 h 1199"/>
                <a:gd name="T12" fmla="*/ 704 w 725"/>
                <a:gd name="T13" fmla="*/ 999 h 1199"/>
                <a:gd name="T14" fmla="*/ 679 w 725"/>
                <a:gd name="T15" fmla="*/ 948 h 1199"/>
                <a:gd name="T16" fmla="*/ 645 w 725"/>
                <a:gd name="T17" fmla="*/ 881 h 1199"/>
                <a:gd name="T18" fmla="*/ 606 w 725"/>
                <a:gd name="T19" fmla="*/ 803 h 1199"/>
                <a:gd name="T20" fmla="*/ 563 w 725"/>
                <a:gd name="T21" fmla="*/ 715 h 1199"/>
                <a:gd name="T22" fmla="*/ 516 w 725"/>
                <a:gd name="T23" fmla="*/ 621 h 1199"/>
                <a:gd name="T24" fmla="*/ 469 w 725"/>
                <a:gd name="T25" fmla="*/ 524 h 1199"/>
                <a:gd name="T26" fmla="*/ 420 w 725"/>
                <a:gd name="T27" fmla="*/ 428 h 1199"/>
                <a:gd name="T28" fmla="*/ 373 w 725"/>
                <a:gd name="T29" fmla="*/ 334 h 1199"/>
                <a:gd name="T30" fmla="*/ 330 w 725"/>
                <a:gd name="T31" fmla="*/ 245 h 1199"/>
                <a:gd name="T32" fmla="*/ 291 w 725"/>
                <a:gd name="T33" fmla="*/ 166 h 1199"/>
                <a:gd name="T34" fmla="*/ 257 w 725"/>
                <a:gd name="T35" fmla="*/ 99 h 1199"/>
                <a:gd name="T36" fmla="*/ 232 w 725"/>
                <a:gd name="T37" fmla="*/ 46 h 1199"/>
                <a:gd name="T38" fmla="*/ 216 w 725"/>
                <a:gd name="T39" fmla="*/ 12 h 1199"/>
                <a:gd name="T40" fmla="*/ 211 w 725"/>
                <a:gd name="T41" fmla="*/ 0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5" h="1199">
                  <a:moveTo>
                    <a:pt x="211" y="0"/>
                  </a:moveTo>
                  <a:lnTo>
                    <a:pt x="0" y="128"/>
                  </a:lnTo>
                  <a:lnTo>
                    <a:pt x="365" y="1044"/>
                  </a:lnTo>
                  <a:lnTo>
                    <a:pt x="683" y="1199"/>
                  </a:lnTo>
                  <a:lnTo>
                    <a:pt x="725" y="1044"/>
                  </a:lnTo>
                  <a:lnTo>
                    <a:pt x="720" y="1031"/>
                  </a:lnTo>
                  <a:lnTo>
                    <a:pt x="704" y="999"/>
                  </a:lnTo>
                  <a:lnTo>
                    <a:pt x="679" y="948"/>
                  </a:lnTo>
                  <a:lnTo>
                    <a:pt x="645" y="881"/>
                  </a:lnTo>
                  <a:lnTo>
                    <a:pt x="606" y="803"/>
                  </a:lnTo>
                  <a:lnTo>
                    <a:pt x="563" y="715"/>
                  </a:lnTo>
                  <a:lnTo>
                    <a:pt x="516" y="621"/>
                  </a:lnTo>
                  <a:lnTo>
                    <a:pt x="469" y="524"/>
                  </a:lnTo>
                  <a:lnTo>
                    <a:pt x="420" y="428"/>
                  </a:lnTo>
                  <a:lnTo>
                    <a:pt x="373" y="334"/>
                  </a:lnTo>
                  <a:lnTo>
                    <a:pt x="330" y="245"/>
                  </a:lnTo>
                  <a:lnTo>
                    <a:pt x="291" y="166"/>
                  </a:lnTo>
                  <a:lnTo>
                    <a:pt x="257" y="99"/>
                  </a:lnTo>
                  <a:lnTo>
                    <a:pt x="232" y="46"/>
                  </a:lnTo>
                  <a:lnTo>
                    <a:pt x="216" y="12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1261" y="2411"/>
              <a:ext cx="114" cy="175"/>
            </a:xfrm>
            <a:custGeom>
              <a:avLst/>
              <a:gdLst>
                <a:gd name="T0" fmla="*/ 550 w 1027"/>
                <a:gd name="T1" fmla="*/ 189 h 1581"/>
                <a:gd name="T2" fmla="*/ 1027 w 1027"/>
                <a:gd name="T3" fmla="*/ 1250 h 1581"/>
                <a:gd name="T4" fmla="*/ 955 w 1027"/>
                <a:gd name="T5" fmla="*/ 1581 h 1581"/>
                <a:gd name="T6" fmla="*/ 624 w 1027"/>
                <a:gd name="T7" fmla="*/ 1315 h 1581"/>
                <a:gd name="T8" fmla="*/ 0 w 1027"/>
                <a:gd name="T9" fmla="*/ 0 h 1581"/>
                <a:gd name="T10" fmla="*/ 30 w 1027"/>
                <a:gd name="T11" fmla="*/ 22 h 1581"/>
                <a:gd name="T12" fmla="*/ 61 w 1027"/>
                <a:gd name="T13" fmla="*/ 42 h 1581"/>
                <a:gd name="T14" fmla="*/ 92 w 1027"/>
                <a:gd name="T15" fmla="*/ 62 h 1581"/>
                <a:gd name="T16" fmla="*/ 125 w 1027"/>
                <a:gd name="T17" fmla="*/ 81 h 1581"/>
                <a:gd name="T18" fmla="*/ 157 w 1027"/>
                <a:gd name="T19" fmla="*/ 99 h 1581"/>
                <a:gd name="T20" fmla="*/ 190 w 1027"/>
                <a:gd name="T21" fmla="*/ 116 h 1581"/>
                <a:gd name="T22" fmla="*/ 224 w 1027"/>
                <a:gd name="T23" fmla="*/ 130 h 1581"/>
                <a:gd name="T24" fmla="*/ 258 w 1027"/>
                <a:gd name="T25" fmla="*/ 145 h 1581"/>
                <a:gd name="T26" fmla="*/ 294 w 1027"/>
                <a:gd name="T27" fmla="*/ 156 h 1581"/>
                <a:gd name="T28" fmla="*/ 329 w 1027"/>
                <a:gd name="T29" fmla="*/ 167 h 1581"/>
                <a:gd name="T30" fmla="*/ 365 w 1027"/>
                <a:gd name="T31" fmla="*/ 176 h 1581"/>
                <a:gd name="T32" fmla="*/ 401 w 1027"/>
                <a:gd name="T33" fmla="*/ 183 h 1581"/>
                <a:gd name="T34" fmla="*/ 438 w 1027"/>
                <a:gd name="T35" fmla="*/ 187 h 1581"/>
                <a:gd name="T36" fmla="*/ 475 w 1027"/>
                <a:gd name="T37" fmla="*/ 191 h 1581"/>
                <a:gd name="T38" fmla="*/ 494 w 1027"/>
                <a:gd name="T39" fmla="*/ 191 h 1581"/>
                <a:gd name="T40" fmla="*/ 513 w 1027"/>
                <a:gd name="T41" fmla="*/ 191 h 1581"/>
                <a:gd name="T42" fmla="*/ 531 w 1027"/>
                <a:gd name="T43" fmla="*/ 191 h 1581"/>
                <a:gd name="T44" fmla="*/ 550 w 1027"/>
                <a:gd name="T45" fmla="*/ 18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27" h="1581">
                  <a:moveTo>
                    <a:pt x="550" y="189"/>
                  </a:moveTo>
                  <a:lnTo>
                    <a:pt x="1027" y="1250"/>
                  </a:lnTo>
                  <a:lnTo>
                    <a:pt x="955" y="1581"/>
                  </a:lnTo>
                  <a:lnTo>
                    <a:pt x="624" y="1315"/>
                  </a:lnTo>
                  <a:lnTo>
                    <a:pt x="0" y="0"/>
                  </a:lnTo>
                  <a:lnTo>
                    <a:pt x="30" y="22"/>
                  </a:lnTo>
                  <a:lnTo>
                    <a:pt x="61" y="42"/>
                  </a:lnTo>
                  <a:lnTo>
                    <a:pt x="92" y="62"/>
                  </a:lnTo>
                  <a:lnTo>
                    <a:pt x="125" y="81"/>
                  </a:lnTo>
                  <a:lnTo>
                    <a:pt x="157" y="99"/>
                  </a:lnTo>
                  <a:lnTo>
                    <a:pt x="190" y="116"/>
                  </a:lnTo>
                  <a:lnTo>
                    <a:pt x="224" y="130"/>
                  </a:lnTo>
                  <a:lnTo>
                    <a:pt x="258" y="145"/>
                  </a:lnTo>
                  <a:lnTo>
                    <a:pt x="294" y="156"/>
                  </a:lnTo>
                  <a:lnTo>
                    <a:pt x="329" y="167"/>
                  </a:lnTo>
                  <a:lnTo>
                    <a:pt x="365" y="176"/>
                  </a:lnTo>
                  <a:lnTo>
                    <a:pt x="401" y="183"/>
                  </a:lnTo>
                  <a:lnTo>
                    <a:pt x="438" y="187"/>
                  </a:lnTo>
                  <a:lnTo>
                    <a:pt x="475" y="191"/>
                  </a:lnTo>
                  <a:lnTo>
                    <a:pt x="494" y="191"/>
                  </a:lnTo>
                  <a:lnTo>
                    <a:pt x="513" y="191"/>
                  </a:lnTo>
                  <a:lnTo>
                    <a:pt x="531" y="191"/>
                  </a:lnTo>
                  <a:lnTo>
                    <a:pt x="550" y="18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1337" y="2421"/>
              <a:ext cx="124" cy="160"/>
            </a:xfrm>
            <a:custGeom>
              <a:avLst/>
              <a:gdLst>
                <a:gd name="T0" fmla="*/ 641 w 1115"/>
                <a:gd name="T1" fmla="*/ 0 h 1433"/>
                <a:gd name="T2" fmla="*/ 0 w 1115"/>
                <a:gd name="T3" fmla="*/ 65 h 1433"/>
                <a:gd name="T4" fmla="*/ 565 w 1115"/>
                <a:gd name="T5" fmla="*/ 1236 h 1433"/>
                <a:gd name="T6" fmla="*/ 1072 w 1115"/>
                <a:gd name="T7" fmla="*/ 1433 h 1433"/>
                <a:gd name="T8" fmla="*/ 1115 w 1115"/>
                <a:gd name="T9" fmla="*/ 1183 h 1433"/>
                <a:gd name="T10" fmla="*/ 641 w 1115"/>
                <a:gd name="T11" fmla="*/ 0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5" h="1433">
                  <a:moveTo>
                    <a:pt x="641" y="0"/>
                  </a:moveTo>
                  <a:lnTo>
                    <a:pt x="0" y="65"/>
                  </a:lnTo>
                  <a:lnTo>
                    <a:pt x="565" y="1236"/>
                  </a:lnTo>
                  <a:lnTo>
                    <a:pt x="1072" y="1433"/>
                  </a:lnTo>
                  <a:lnTo>
                    <a:pt x="1115" y="1183"/>
                  </a:lnTo>
                  <a:lnTo>
                    <a:pt x="64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1423" y="2411"/>
              <a:ext cx="116" cy="170"/>
            </a:xfrm>
            <a:custGeom>
              <a:avLst/>
              <a:gdLst>
                <a:gd name="T0" fmla="*/ 0 w 1037"/>
                <a:gd name="T1" fmla="*/ 63 h 1528"/>
                <a:gd name="T2" fmla="*/ 470 w 1037"/>
                <a:gd name="T3" fmla="*/ 1253 h 1528"/>
                <a:gd name="T4" fmla="*/ 892 w 1037"/>
                <a:gd name="T5" fmla="*/ 1528 h 1528"/>
                <a:gd name="T6" fmla="*/ 1037 w 1037"/>
                <a:gd name="T7" fmla="*/ 1072 h 1528"/>
                <a:gd name="T8" fmla="*/ 577 w 1037"/>
                <a:gd name="T9" fmla="*/ 0 h 1528"/>
                <a:gd name="T10" fmla="*/ 0 w 1037"/>
                <a:gd name="T11" fmla="*/ 63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7" h="1528">
                  <a:moveTo>
                    <a:pt x="0" y="63"/>
                  </a:moveTo>
                  <a:lnTo>
                    <a:pt x="470" y="1253"/>
                  </a:lnTo>
                  <a:lnTo>
                    <a:pt x="892" y="1528"/>
                  </a:lnTo>
                  <a:lnTo>
                    <a:pt x="1037" y="1072"/>
                  </a:lnTo>
                  <a:lnTo>
                    <a:pt x="577" y="0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1141" y="2644"/>
              <a:ext cx="67" cy="171"/>
            </a:xfrm>
            <a:custGeom>
              <a:avLst/>
              <a:gdLst>
                <a:gd name="T0" fmla="*/ 104 w 603"/>
                <a:gd name="T1" fmla="*/ 153 h 1544"/>
                <a:gd name="T2" fmla="*/ 0 w 603"/>
                <a:gd name="T3" fmla="*/ 1420 h 1544"/>
                <a:gd name="T4" fmla="*/ 473 w 603"/>
                <a:gd name="T5" fmla="*/ 1544 h 1544"/>
                <a:gd name="T6" fmla="*/ 492 w 603"/>
                <a:gd name="T7" fmla="*/ 1497 h 1544"/>
                <a:gd name="T8" fmla="*/ 508 w 603"/>
                <a:gd name="T9" fmla="*/ 1448 h 1544"/>
                <a:gd name="T10" fmla="*/ 524 w 603"/>
                <a:gd name="T11" fmla="*/ 1400 h 1544"/>
                <a:gd name="T12" fmla="*/ 537 w 603"/>
                <a:gd name="T13" fmla="*/ 1352 h 1544"/>
                <a:gd name="T14" fmla="*/ 549 w 603"/>
                <a:gd name="T15" fmla="*/ 1304 h 1544"/>
                <a:gd name="T16" fmla="*/ 561 w 603"/>
                <a:gd name="T17" fmla="*/ 1256 h 1544"/>
                <a:gd name="T18" fmla="*/ 569 w 603"/>
                <a:gd name="T19" fmla="*/ 1207 h 1544"/>
                <a:gd name="T20" fmla="*/ 577 w 603"/>
                <a:gd name="T21" fmla="*/ 1159 h 1544"/>
                <a:gd name="T22" fmla="*/ 584 w 603"/>
                <a:gd name="T23" fmla="*/ 1111 h 1544"/>
                <a:gd name="T24" fmla="*/ 591 w 603"/>
                <a:gd name="T25" fmla="*/ 1063 h 1544"/>
                <a:gd name="T26" fmla="*/ 595 w 603"/>
                <a:gd name="T27" fmla="*/ 1014 h 1544"/>
                <a:gd name="T28" fmla="*/ 598 w 603"/>
                <a:gd name="T29" fmla="*/ 966 h 1544"/>
                <a:gd name="T30" fmla="*/ 601 w 603"/>
                <a:gd name="T31" fmla="*/ 918 h 1544"/>
                <a:gd name="T32" fmla="*/ 602 w 603"/>
                <a:gd name="T33" fmla="*/ 869 h 1544"/>
                <a:gd name="T34" fmla="*/ 603 w 603"/>
                <a:gd name="T35" fmla="*/ 821 h 1544"/>
                <a:gd name="T36" fmla="*/ 603 w 603"/>
                <a:gd name="T37" fmla="*/ 773 h 1544"/>
                <a:gd name="T38" fmla="*/ 602 w 603"/>
                <a:gd name="T39" fmla="*/ 724 h 1544"/>
                <a:gd name="T40" fmla="*/ 601 w 603"/>
                <a:gd name="T41" fmla="*/ 676 h 1544"/>
                <a:gd name="T42" fmla="*/ 598 w 603"/>
                <a:gd name="T43" fmla="*/ 629 h 1544"/>
                <a:gd name="T44" fmla="*/ 595 w 603"/>
                <a:gd name="T45" fmla="*/ 579 h 1544"/>
                <a:gd name="T46" fmla="*/ 588 w 603"/>
                <a:gd name="T47" fmla="*/ 484 h 1544"/>
                <a:gd name="T48" fmla="*/ 581 w 603"/>
                <a:gd name="T49" fmla="*/ 387 h 1544"/>
                <a:gd name="T50" fmla="*/ 571 w 603"/>
                <a:gd name="T51" fmla="*/ 290 h 1544"/>
                <a:gd name="T52" fmla="*/ 561 w 603"/>
                <a:gd name="T53" fmla="*/ 193 h 1544"/>
                <a:gd name="T54" fmla="*/ 551 w 603"/>
                <a:gd name="T55" fmla="*/ 96 h 1544"/>
                <a:gd name="T56" fmla="*/ 541 w 603"/>
                <a:gd name="T57" fmla="*/ 0 h 1544"/>
                <a:gd name="T58" fmla="*/ 104 w 603"/>
                <a:gd name="T59" fmla="*/ 153 h 1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3" h="1544">
                  <a:moveTo>
                    <a:pt x="104" y="153"/>
                  </a:moveTo>
                  <a:lnTo>
                    <a:pt x="0" y="1420"/>
                  </a:lnTo>
                  <a:lnTo>
                    <a:pt x="473" y="1544"/>
                  </a:lnTo>
                  <a:lnTo>
                    <a:pt x="492" y="1497"/>
                  </a:lnTo>
                  <a:lnTo>
                    <a:pt x="508" y="1448"/>
                  </a:lnTo>
                  <a:lnTo>
                    <a:pt x="524" y="1400"/>
                  </a:lnTo>
                  <a:lnTo>
                    <a:pt x="537" y="1352"/>
                  </a:lnTo>
                  <a:lnTo>
                    <a:pt x="549" y="1304"/>
                  </a:lnTo>
                  <a:lnTo>
                    <a:pt x="561" y="1256"/>
                  </a:lnTo>
                  <a:lnTo>
                    <a:pt x="569" y="1207"/>
                  </a:lnTo>
                  <a:lnTo>
                    <a:pt x="577" y="1159"/>
                  </a:lnTo>
                  <a:lnTo>
                    <a:pt x="584" y="1111"/>
                  </a:lnTo>
                  <a:lnTo>
                    <a:pt x="591" y="1063"/>
                  </a:lnTo>
                  <a:lnTo>
                    <a:pt x="595" y="1014"/>
                  </a:lnTo>
                  <a:lnTo>
                    <a:pt x="598" y="966"/>
                  </a:lnTo>
                  <a:lnTo>
                    <a:pt x="601" y="918"/>
                  </a:lnTo>
                  <a:lnTo>
                    <a:pt x="602" y="869"/>
                  </a:lnTo>
                  <a:lnTo>
                    <a:pt x="603" y="821"/>
                  </a:lnTo>
                  <a:lnTo>
                    <a:pt x="603" y="773"/>
                  </a:lnTo>
                  <a:lnTo>
                    <a:pt x="602" y="724"/>
                  </a:lnTo>
                  <a:lnTo>
                    <a:pt x="601" y="676"/>
                  </a:lnTo>
                  <a:lnTo>
                    <a:pt x="598" y="629"/>
                  </a:lnTo>
                  <a:lnTo>
                    <a:pt x="595" y="579"/>
                  </a:lnTo>
                  <a:lnTo>
                    <a:pt x="588" y="484"/>
                  </a:lnTo>
                  <a:lnTo>
                    <a:pt x="581" y="387"/>
                  </a:lnTo>
                  <a:lnTo>
                    <a:pt x="571" y="290"/>
                  </a:lnTo>
                  <a:lnTo>
                    <a:pt x="561" y="193"/>
                  </a:lnTo>
                  <a:lnTo>
                    <a:pt x="551" y="96"/>
                  </a:lnTo>
                  <a:lnTo>
                    <a:pt x="541" y="0"/>
                  </a:lnTo>
                  <a:lnTo>
                    <a:pt x="104" y="15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40" name="Freeform 35"/>
            <p:cNvSpPr>
              <a:spLocks noEditPoints="1"/>
            </p:cNvSpPr>
            <p:nvPr/>
          </p:nvSpPr>
          <p:spPr bwMode="auto">
            <a:xfrm>
              <a:off x="1214" y="2589"/>
              <a:ext cx="75" cy="261"/>
            </a:xfrm>
            <a:custGeom>
              <a:avLst/>
              <a:gdLst>
                <a:gd name="T0" fmla="*/ 0 w 674"/>
                <a:gd name="T1" fmla="*/ 448 h 2345"/>
                <a:gd name="T2" fmla="*/ 17 w 674"/>
                <a:gd name="T3" fmla="*/ 547 h 2345"/>
                <a:gd name="T4" fmla="*/ 34 w 674"/>
                <a:gd name="T5" fmla="*/ 649 h 2345"/>
                <a:gd name="T6" fmla="*/ 49 w 674"/>
                <a:gd name="T7" fmla="*/ 749 h 2345"/>
                <a:gd name="T8" fmla="*/ 62 w 674"/>
                <a:gd name="T9" fmla="*/ 850 h 2345"/>
                <a:gd name="T10" fmla="*/ 74 w 674"/>
                <a:gd name="T11" fmla="*/ 952 h 2345"/>
                <a:gd name="T12" fmla="*/ 85 w 674"/>
                <a:gd name="T13" fmla="*/ 1053 h 2345"/>
                <a:gd name="T14" fmla="*/ 94 w 674"/>
                <a:gd name="T15" fmla="*/ 1156 h 2345"/>
                <a:gd name="T16" fmla="*/ 101 w 674"/>
                <a:gd name="T17" fmla="*/ 1257 h 2345"/>
                <a:gd name="T18" fmla="*/ 105 w 674"/>
                <a:gd name="T19" fmla="*/ 1360 h 2345"/>
                <a:gd name="T20" fmla="*/ 109 w 674"/>
                <a:gd name="T21" fmla="*/ 1463 h 2345"/>
                <a:gd name="T22" fmla="*/ 110 w 674"/>
                <a:gd name="T23" fmla="*/ 1514 h 2345"/>
                <a:gd name="T24" fmla="*/ 110 w 674"/>
                <a:gd name="T25" fmla="*/ 1566 h 2345"/>
                <a:gd name="T26" fmla="*/ 109 w 674"/>
                <a:gd name="T27" fmla="*/ 1617 h 2345"/>
                <a:gd name="T28" fmla="*/ 108 w 674"/>
                <a:gd name="T29" fmla="*/ 1669 h 2345"/>
                <a:gd name="T30" fmla="*/ 105 w 674"/>
                <a:gd name="T31" fmla="*/ 1721 h 2345"/>
                <a:gd name="T32" fmla="*/ 103 w 674"/>
                <a:gd name="T33" fmla="*/ 1772 h 2345"/>
                <a:gd name="T34" fmla="*/ 100 w 674"/>
                <a:gd name="T35" fmla="*/ 1824 h 2345"/>
                <a:gd name="T36" fmla="*/ 96 w 674"/>
                <a:gd name="T37" fmla="*/ 1875 h 2345"/>
                <a:gd name="T38" fmla="*/ 92 w 674"/>
                <a:gd name="T39" fmla="*/ 1928 h 2345"/>
                <a:gd name="T40" fmla="*/ 88 w 674"/>
                <a:gd name="T41" fmla="*/ 1979 h 2345"/>
                <a:gd name="T42" fmla="*/ 81 w 674"/>
                <a:gd name="T43" fmla="*/ 2031 h 2345"/>
                <a:gd name="T44" fmla="*/ 74 w 674"/>
                <a:gd name="T45" fmla="*/ 2083 h 2345"/>
                <a:gd name="T46" fmla="*/ 500 w 674"/>
                <a:gd name="T47" fmla="*/ 2345 h 2345"/>
                <a:gd name="T48" fmla="*/ 530 w 674"/>
                <a:gd name="T49" fmla="*/ 2274 h 2345"/>
                <a:gd name="T50" fmla="*/ 558 w 674"/>
                <a:gd name="T51" fmla="*/ 2204 h 2345"/>
                <a:gd name="T52" fmla="*/ 581 w 674"/>
                <a:gd name="T53" fmla="*/ 2135 h 2345"/>
                <a:gd name="T54" fmla="*/ 602 w 674"/>
                <a:gd name="T55" fmla="*/ 2066 h 2345"/>
                <a:gd name="T56" fmla="*/ 620 w 674"/>
                <a:gd name="T57" fmla="*/ 1997 h 2345"/>
                <a:gd name="T58" fmla="*/ 636 w 674"/>
                <a:gd name="T59" fmla="*/ 1928 h 2345"/>
                <a:gd name="T60" fmla="*/ 648 w 674"/>
                <a:gd name="T61" fmla="*/ 1860 h 2345"/>
                <a:gd name="T62" fmla="*/ 658 w 674"/>
                <a:gd name="T63" fmla="*/ 1792 h 2345"/>
                <a:gd name="T64" fmla="*/ 666 w 674"/>
                <a:gd name="T65" fmla="*/ 1725 h 2345"/>
                <a:gd name="T66" fmla="*/ 670 w 674"/>
                <a:gd name="T67" fmla="*/ 1658 h 2345"/>
                <a:gd name="T68" fmla="*/ 673 w 674"/>
                <a:gd name="T69" fmla="*/ 1591 h 2345"/>
                <a:gd name="T70" fmla="*/ 674 w 674"/>
                <a:gd name="T71" fmla="*/ 1526 h 2345"/>
                <a:gd name="T72" fmla="*/ 673 w 674"/>
                <a:gd name="T73" fmla="*/ 1459 h 2345"/>
                <a:gd name="T74" fmla="*/ 671 w 674"/>
                <a:gd name="T75" fmla="*/ 1394 h 2345"/>
                <a:gd name="T76" fmla="*/ 667 w 674"/>
                <a:gd name="T77" fmla="*/ 1328 h 2345"/>
                <a:gd name="T78" fmla="*/ 660 w 674"/>
                <a:gd name="T79" fmla="*/ 1265 h 2345"/>
                <a:gd name="T80" fmla="*/ 652 w 674"/>
                <a:gd name="T81" fmla="*/ 1200 h 2345"/>
                <a:gd name="T82" fmla="*/ 643 w 674"/>
                <a:gd name="T83" fmla="*/ 1137 h 2345"/>
                <a:gd name="T84" fmla="*/ 633 w 674"/>
                <a:gd name="T85" fmla="*/ 1073 h 2345"/>
                <a:gd name="T86" fmla="*/ 622 w 674"/>
                <a:gd name="T87" fmla="*/ 1011 h 2345"/>
                <a:gd name="T88" fmla="*/ 609 w 674"/>
                <a:gd name="T89" fmla="*/ 948 h 2345"/>
                <a:gd name="T90" fmla="*/ 595 w 674"/>
                <a:gd name="T91" fmla="*/ 886 h 2345"/>
                <a:gd name="T92" fmla="*/ 582 w 674"/>
                <a:gd name="T93" fmla="*/ 825 h 2345"/>
                <a:gd name="T94" fmla="*/ 567 w 674"/>
                <a:gd name="T95" fmla="*/ 763 h 2345"/>
                <a:gd name="T96" fmla="*/ 535 w 674"/>
                <a:gd name="T97" fmla="*/ 643 h 2345"/>
                <a:gd name="T98" fmla="*/ 503 w 674"/>
                <a:gd name="T99" fmla="*/ 525 h 2345"/>
                <a:gd name="T100" fmla="*/ 470 w 674"/>
                <a:gd name="T101" fmla="*/ 409 h 2345"/>
                <a:gd name="T102" fmla="*/ 438 w 674"/>
                <a:gd name="T103" fmla="*/ 294 h 2345"/>
                <a:gd name="T104" fmla="*/ 0 w 674"/>
                <a:gd name="T105" fmla="*/ 448 h 2345"/>
                <a:gd name="T106" fmla="*/ 363 w 674"/>
                <a:gd name="T107" fmla="*/ 12 h 2345"/>
                <a:gd name="T108" fmla="*/ 362 w 674"/>
                <a:gd name="T109" fmla="*/ 7 h 2345"/>
                <a:gd name="T110" fmla="*/ 316 w 674"/>
                <a:gd name="T111" fmla="*/ 0 h 2345"/>
                <a:gd name="T112" fmla="*/ 363 w 674"/>
                <a:gd name="T113" fmla="*/ 12 h 2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74" h="2345">
                  <a:moveTo>
                    <a:pt x="0" y="448"/>
                  </a:moveTo>
                  <a:lnTo>
                    <a:pt x="17" y="547"/>
                  </a:lnTo>
                  <a:lnTo>
                    <a:pt x="34" y="649"/>
                  </a:lnTo>
                  <a:lnTo>
                    <a:pt x="49" y="749"/>
                  </a:lnTo>
                  <a:lnTo>
                    <a:pt x="62" y="850"/>
                  </a:lnTo>
                  <a:lnTo>
                    <a:pt x="74" y="952"/>
                  </a:lnTo>
                  <a:lnTo>
                    <a:pt x="85" y="1053"/>
                  </a:lnTo>
                  <a:lnTo>
                    <a:pt x="94" y="1156"/>
                  </a:lnTo>
                  <a:lnTo>
                    <a:pt x="101" y="1257"/>
                  </a:lnTo>
                  <a:lnTo>
                    <a:pt x="105" y="1360"/>
                  </a:lnTo>
                  <a:lnTo>
                    <a:pt x="109" y="1463"/>
                  </a:lnTo>
                  <a:lnTo>
                    <a:pt x="110" y="1514"/>
                  </a:lnTo>
                  <a:lnTo>
                    <a:pt x="110" y="1566"/>
                  </a:lnTo>
                  <a:lnTo>
                    <a:pt x="109" y="1617"/>
                  </a:lnTo>
                  <a:lnTo>
                    <a:pt x="108" y="1669"/>
                  </a:lnTo>
                  <a:lnTo>
                    <a:pt x="105" y="1721"/>
                  </a:lnTo>
                  <a:lnTo>
                    <a:pt x="103" y="1772"/>
                  </a:lnTo>
                  <a:lnTo>
                    <a:pt x="100" y="1824"/>
                  </a:lnTo>
                  <a:lnTo>
                    <a:pt x="96" y="1875"/>
                  </a:lnTo>
                  <a:lnTo>
                    <a:pt x="92" y="1928"/>
                  </a:lnTo>
                  <a:lnTo>
                    <a:pt x="88" y="1979"/>
                  </a:lnTo>
                  <a:lnTo>
                    <a:pt x="81" y="2031"/>
                  </a:lnTo>
                  <a:lnTo>
                    <a:pt x="74" y="2083"/>
                  </a:lnTo>
                  <a:lnTo>
                    <a:pt x="500" y="2345"/>
                  </a:lnTo>
                  <a:lnTo>
                    <a:pt x="530" y="2274"/>
                  </a:lnTo>
                  <a:lnTo>
                    <a:pt x="558" y="2204"/>
                  </a:lnTo>
                  <a:lnTo>
                    <a:pt x="581" y="2135"/>
                  </a:lnTo>
                  <a:lnTo>
                    <a:pt x="602" y="2066"/>
                  </a:lnTo>
                  <a:lnTo>
                    <a:pt x="620" y="1997"/>
                  </a:lnTo>
                  <a:lnTo>
                    <a:pt x="636" y="1928"/>
                  </a:lnTo>
                  <a:lnTo>
                    <a:pt x="648" y="1860"/>
                  </a:lnTo>
                  <a:lnTo>
                    <a:pt x="658" y="1792"/>
                  </a:lnTo>
                  <a:lnTo>
                    <a:pt x="666" y="1725"/>
                  </a:lnTo>
                  <a:lnTo>
                    <a:pt x="670" y="1658"/>
                  </a:lnTo>
                  <a:lnTo>
                    <a:pt x="673" y="1591"/>
                  </a:lnTo>
                  <a:lnTo>
                    <a:pt x="674" y="1526"/>
                  </a:lnTo>
                  <a:lnTo>
                    <a:pt x="673" y="1459"/>
                  </a:lnTo>
                  <a:lnTo>
                    <a:pt x="671" y="1394"/>
                  </a:lnTo>
                  <a:lnTo>
                    <a:pt x="667" y="1328"/>
                  </a:lnTo>
                  <a:lnTo>
                    <a:pt x="660" y="1265"/>
                  </a:lnTo>
                  <a:lnTo>
                    <a:pt x="652" y="1200"/>
                  </a:lnTo>
                  <a:lnTo>
                    <a:pt x="643" y="1137"/>
                  </a:lnTo>
                  <a:lnTo>
                    <a:pt x="633" y="1073"/>
                  </a:lnTo>
                  <a:lnTo>
                    <a:pt x="622" y="1011"/>
                  </a:lnTo>
                  <a:lnTo>
                    <a:pt x="609" y="948"/>
                  </a:lnTo>
                  <a:lnTo>
                    <a:pt x="595" y="886"/>
                  </a:lnTo>
                  <a:lnTo>
                    <a:pt x="582" y="825"/>
                  </a:lnTo>
                  <a:lnTo>
                    <a:pt x="567" y="763"/>
                  </a:lnTo>
                  <a:lnTo>
                    <a:pt x="535" y="643"/>
                  </a:lnTo>
                  <a:lnTo>
                    <a:pt x="503" y="525"/>
                  </a:lnTo>
                  <a:lnTo>
                    <a:pt x="470" y="409"/>
                  </a:lnTo>
                  <a:lnTo>
                    <a:pt x="438" y="294"/>
                  </a:lnTo>
                  <a:lnTo>
                    <a:pt x="0" y="448"/>
                  </a:lnTo>
                  <a:close/>
                  <a:moveTo>
                    <a:pt x="363" y="12"/>
                  </a:moveTo>
                  <a:lnTo>
                    <a:pt x="362" y="7"/>
                  </a:lnTo>
                  <a:lnTo>
                    <a:pt x="316" y="0"/>
                  </a:lnTo>
                  <a:lnTo>
                    <a:pt x="363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1262" y="2570"/>
              <a:ext cx="93" cy="330"/>
            </a:xfrm>
            <a:custGeom>
              <a:avLst/>
              <a:gdLst>
                <a:gd name="T0" fmla="*/ 10 w 837"/>
                <a:gd name="T1" fmla="*/ 29 h 2976"/>
                <a:gd name="T2" fmla="*/ 29 w 837"/>
                <a:gd name="T3" fmla="*/ 87 h 2976"/>
                <a:gd name="T4" fmla="*/ 49 w 837"/>
                <a:gd name="T5" fmla="*/ 144 h 2976"/>
                <a:gd name="T6" fmla="*/ 67 w 837"/>
                <a:gd name="T7" fmla="*/ 201 h 2976"/>
                <a:gd name="T8" fmla="*/ 425 w 837"/>
                <a:gd name="T9" fmla="*/ 323 h 2976"/>
                <a:gd name="T10" fmla="*/ 160 w 837"/>
                <a:gd name="T11" fmla="*/ 491 h 2976"/>
                <a:gd name="T12" fmla="*/ 200 w 837"/>
                <a:gd name="T13" fmla="*/ 628 h 2976"/>
                <a:gd name="T14" fmla="*/ 238 w 837"/>
                <a:gd name="T15" fmla="*/ 764 h 2976"/>
                <a:gd name="T16" fmla="*/ 271 w 837"/>
                <a:gd name="T17" fmla="*/ 901 h 2976"/>
                <a:gd name="T18" fmla="*/ 302 w 837"/>
                <a:gd name="T19" fmla="*/ 1038 h 2976"/>
                <a:gd name="T20" fmla="*/ 329 w 837"/>
                <a:gd name="T21" fmla="*/ 1175 h 2976"/>
                <a:gd name="T22" fmla="*/ 351 w 837"/>
                <a:gd name="T23" fmla="*/ 1312 h 2976"/>
                <a:gd name="T24" fmla="*/ 369 w 837"/>
                <a:gd name="T25" fmla="*/ 1451 h 2976"/>
                <a:gd name="T26" fmla="*/ 380 w 837"/>
                <a:gd name="T27" fmla="*/ 1589 h 2976"/>
                <a:gd name="T28" fmla="*/ 386 w 837"/>
                <a:gd name="T29" fmla="*/ 1726 h 2976"/>
                <a:gd name="T30" fmla="*/ 386 w 837"/>
                <a:gd name="T31" fmla="*/ 1864 h 2976"/>
                <a:gd name="T32" fmla="*/ 379 w 837"/>
                <a:gd name="T33" fmla="*/ 2002 h 2976"/>
                <a:gd name="T34" fmla="*/ 364 w 837"/>
                <a:gd name="T35" fmla="*/ 2141 h 2976"/>
                <a:gd name="T36" fmla="*/ 343 w 837"/>
                <a:gd name="T37" fmla="*/ 2280 h 2976"/>
                <a:gd name="T38" fmla="*/ 313 w 837"/>
                <a:gd name="T39" fmla="*/ 2418 h 2976"/>
                <a:gd name="T40" fmla="*/ 274 w 837"/>
                <a:gd name="T41" fmla="*/ 2557 h 2976"/>
                <a:gd name="T42" fmla="*/ 542 w 837"/>
                <a:gd name="T43" fmla="*/ 2976 h 2976"/>
                <a:gd name="T44" fmla="*/ 609 w 837"/>
                <a:gd name="T45" fmla="*/ 2837 h 2976"/>
                <a:gd name="T46" fmla="*/ 668 w 837"/>
                <a:gd name="T47" fmla="*/ 2681 h 2976"/>
                <a:gd name="T48" fmla="*/ 719 w 837"/>
                <a:gd name="T49" fmla="*/ 2510 h 2976"/>
                <a:gd name="T50" fmla="*/ 761 w 837"/>
                <a:gd name="T51" fmla="*/ 2329 h 2976"/>
                <a:gd name="T52" fmla="*/ 794 w 837"/>
                <a:gd name="T53" fmla="*/ 2139 h 2976"/>
                <a:gd name="T54" fmla="*/ 819 w 837"/>
                <a:gd name="T55" fmla="*/ 1943 h 2976"/>
                <a:gd name="T56" fmla="*/ 833 w 837"/>
                <a:gd name="T57" fmla="*/ 1743 h 2976"/>
                <a:gd name="T58" fmla="*/ 837 w 837"/>
                <a:gd name="T59" fmla="*/ 1541 h 2976"/>
                <a:gd name="T60" fmla="*/ 830 w 837"/>
                <a:gd name="T61" fmla="*/ 1341 h 2976"/>
                <a:gd name="T62" fmla="*/ 812 w 837"/>
                <a:gd name="T63" fmla="*/ 1144 h 2976"/>
                <a:gd name="T64" fmla="*/ 783 w 837"/>
                <a:gd name="T65" fmla="*/ 955 h 2976"/>
                <a:gd name="T66" fmla="*/ 742 w 837"/>
                <a:gd name="T67" fmla="*/ 773 h 2976"/>
                <a:gd name="T68" fmla="*/ 690 w 837"/>
                <a:gd name="T69" fmla="*/ 603 h 2976"/>
                <a:gd name="T70" fmla="*/ 623 w 837"/>
                <a:gd name="T71" fmla="*/ 447 h 2976"/>
                <a:gd name="T72" fmla="*/ 545 w 837"/>
                <a:gd name="T73" fmla="*/ 306 h 2976"/>
                <a:gd name="T74" fmla="*/ 453 w 837"/>
                <a:gd name="T75" fmla="*/ 185 h 2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37" h="2976">
                  <a:moveTo>
                    <a:pt x="0" y="0"/>
                  </a:moveTo>
                  <a:lnTo>
                    <a:pt x="10" y="29"/>
                  </a:lnTo>
                  <a:lnTo>
                    <a:pt x="20" y="58"/>
                  </a:lnTo>
                  <a:lnTo>
                    <a:pt x="29" y="87"/>
                  </a:lnTo>
                  <a:lnTo>
                    <a:pt x="39" y="116"/>
                  </a:lnTo>
                  <a:lnTo>
                    <a:pt x="49" y="144"/>
                  </a:lnTo>
                  <a:lnTo>
                    <a:pt x="57" y="173"/>
                  </a:lnTo>
                  <a:lnTo>
                    <a:pt x="67" y="201"/>
                  </a:lnTo>
                  <a:lnTo>
                    <a:pt x="77" y="230"/>
                  </a:lnTo>
                  <a:lnTo>
                    <a:pt x="425" y="323"/>
                  </a:lnTo>
                  <a:lnTo>
                    <a:pt x="139" y="423"/>
                  </a:lnTo>
                  <a:lnTo>
                    <a:pt x="160" y="491"/>
                  </a:lnTo>
                  <a:lnTo>
                    <a:pt x="180" y="559"/>
                  </a:lnTo>
                  <a:lnTo>
                    <a:pt x="200" y="628"/>
                  </a:lnTo>
                  <a:lnTo>
                    <a:pt x="219" y="696"/>
                  </a:lnTo>
                  <a:lnTo>
                    <a:pt x="238" y="764"/>
                  </a:lnTo>
                  <a:lnTo>
                    <a:pt x="254" y="832"/>
                  </a:lnTo>
                  <a:lnTo>
                    <a:pt x="271" y="901"/>
                  </a:lnTo>
                  <a:lnTo>
                    <a:pt x="288" y="969"/>
                  </a:lnTo>
                  <a:lnTo>
                    <a:pt x="302" y="1038"/>
                  </a:lnTo>
                  <a:lnTo>
                    <a:pt x="316" y="1106"/>
                  </a:lnTo>
                  <a:lnTo>
                    <a:pt x="329" y="1175"/>
                  </a:lnTo>
                  <a:lnTo>
                    <a:pt x="341" y="1244"/>
                  </a:lnTo>
                  <a:lnTo>
                    <a:pt x="351" y="1312"/>
                  </a:lnTo>
                  <a:lnTo>
                    <a:pt x="360" y="1382"/>
                  </a:lnTo>
                  <a:lnTo>
                    <a:pt x="369" y="1451"/>
                  </a:lnTo>
                  <a:lnTo>
                    <a:pt x="375" y="1520"/>
                  </a:lnTo>
                  <a:lnTo>
                    <a:pt x="380" y="1589"/>
                  </a:lnTo>
                  <a:lnTo>
                    <a:pt x="384" y="1657"/>
                  </a:lnTo>
                  <a:lnTo>
                    <a:pt x="386" y="1726"/>
                  </a:lnTo>
                  <a:lnTo>
                    <a:pt x="386" y="1795"/>
                  </a:lnTo>
                  <a:lnTo>
                    <a:pt x="386" y="1864"/>
                  </a:lnTo>
                  <a:lnTo>
                    <a:pt x="383" y="1933"/>
                  </a:lnTo>
                  <a:lnTo>
                    <a:pt x="379" y="2002"/>
                  </a:lnTo>
                  <a:lnTo>
                    <a:pt x="373" y="2071"/>
                  </a:lnTo>
                  <a:lnTo>
                    <a:pt x="364" y="2141"/>
                  </a:lnTo>
                  <a:lnTo>
                    <a:pt x="354" y="2211"/>
                  </a:lnTo>
                  <a:lnTo>
                    <a:pt x="343" y="2280"/>
                  </a:lnTo>
                  <a:lnTo>
                    <a:pt x="329" y="2349"/>
                  </a:lnTo>
                  <a:lnTo>
                    <a:pt x="313" y="2418"/>
                  </a:lnTo>
                  <a:lnTo>
                    <a:pt x="294" y="2487"/>
                  </a:lnTo>
                  <a:lnTo>
                    <a:pt x="274" y="2557"/>
                  </a:lnTo>
                  <a:lnTo>
                    <a:pt x="251" y="2626"/>
                  </a:lnTo>
                  <a:lnTo>
                    <a:pt x="542" y="2976"/>
                  </a:lnTo>
                  <a:lnTo>
                    <a:pt x="577" y="2908"/>
                  </a:lnTo>
                  <a:lnTo>
                    <a:pt x="609" y="2837"/>
                  </a:lnTo>
                  <a:lnTo>
                    <a:pt x="640" y="2760"/>
                  </a:lnTo>
                  <a:lnTo>
                    <a:pt x="668" y="2681"/>
                  </a:lnTo>
                  <a:lnTo>
                    <a:pt x="694" y="2597"/>
                  </a:lnTo>
                  <a:lnTo>
                    <a:pt x="719" y="2510"/>
                  </a:lnTo>
                  <a:lnTo>
                    <a:pt x="741" y="2421"/>
                  </a:lnTo>
                  <a:lnTo>
                    <a:pt x="761" y="2329"/>
                  </a:lnTo>
                  <a:lnTo>
                    <a:pt x="779" y="2235"/>
                  </a:lnTo>
                  <a:lnTo>
                    <a:pt x="794" y="2139"/>
                  </a:lnTo>
                  <a:lnTo>
                    <a:pt x="808" y="2041"/>
                  </a:lnTo>
                  <a:lnTo>
                    <a:pt x="819" y="1943"/>
                  </a:lnTo>
                  <a:lnTo>
                    <a:pt x="827" y="1843"/>
                  </a:lnTo>
                  <a:lnTo>
                    <a:pt x="833" y="1743"/>
                  </a:lnTo>
                  <a:lnTo>
                    <a:pt x="836" y="1642"/>
                  </a:lnTo>
                  <a:lnTo>
                    <a:pt x="837" y="1541"/>
                  </a:lnTo>
                  <a:lnTo>
                    <a:pt x="834" y="1441"/>
                  </a:lnTo>
                  <a:lnTo>
                    <a:pt x="830" y="1341"/>
                  </a:lnTo>
                  <a:lnTo>
                    <a:pt x="822" y="1242"/>
                  </a:lnTo>
                  <a:lnTo>
                    <a:pt x="812" y="1144"/>
                  </a:lnTo>
                  <a:lnTo>
                    <a:pt x="799" y="1048"/>
                  </a:lnTo>
                  <a:lnTo>
                    <a:pt x="783" y="955"/>
                  </a:lnTo>
                  <a:lnTo>
                    <a:pt x="764" y="862"/>
                  </a:lnTo>
                  <a:lnTo>
                    <a:pt x="742" y="773"/>
                  </a:lnTo>
                  <a:lnTo>
                    <a:pt x="718" y="686"/>
                  </a:lnTo>
                  <a:lnTo>
                    <a:pt x="690" y="603"/>
                  </a:lnTo>
                  <a:lnTo>
                    <a:pt x="658" y="522"/>
                  </a:lnTo>
                  <a:lnTo>
                    <a:pt x="623" y="447"/>
                  </a:lnTo>
                  <a:lnTo>
                    <a:pt x="587" y="374"/>
                  </a:lnTo>
                  <a:lnTo>
                    <a:pt x="545" y="306"/>
                  </a:lnTo>
                  <a:lnTo>
                    <a:pt x="501" y="243"/>
                  </a:lnTo>
                  <a:lnTo>
                    <a:pt x="453" y="1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1333" y="2574"/>
              <a:ext cx="98" cy="123"/>
            </a:xfrm>
            <a:custGeom>
              <a:avLst/>
              <a:gdLst>
                <a:gd name="T0" fmla="*/ 460 w 882"/>
                <a:gd name="T1" fmla="*/ 0 h 1105"/>
                <a:gd name="T2" fmla="*/ 389 w 882"/>
                <a:gd name="T3" fmla="*/ 340 h 1105"/>
                <a:gd name="T4" fmla="*/ 0 w 882"/>
                <a:gd name="T5" fmla="*/ 74 h 1105"/>
                <a:gd name="T6" fmla="*/ 34 w 882"/>
                <a:gd name="T7" fmla="*/ 133 h 1105"/>
                <a:gd name="T8" fmla="*/ 67 w 882"/>
                <a:gd name="T9" fmla="*/ 193 h 1105"/>
                <a:gd name="T10" fmla="*/ 98 w 882"/>
                <a:gd name="T11" fmla="*/ 253 h 1105"/>
                <a:gd name="T12" fmla="*/ 129 w 882"/>
                <a:gd name="T13" fmla="*/ 313 h 1105"/>
                <a:gd name="T14" fmla="*/ 159 w 882"/>
                <a:gd name="T15" fmla="*/ 375 h 1105"/>
                <a:gd name="T16" fmla="*/ 188 w 882"/>
                <a:gd name="T17" fmla="*/ 437 h 1105"/>
                <a:gd name="T18" fmla="*/ 217 w 882"/>
                <a:gd name="T19" fmla="*/ 499 h 1105"/>
                <a:gd name="T20" fmla="*/ 244 w 882"/>
                <a:gd name="T21" fmla="*/ 563 h 1105"/>
                <a:gd name="T22" fmla="*/ 268 w 882"/>
                <a:gd name="T23" fmla="*/ 628 h 1105"/>
                <a:gd name="T24" fmla="*/ 293 w 882"/>
                <a:gd name="T25" fmla="*/ 692 h 1105"/>
                <a:gd name="T26" fmla="*/ 315 w 882"/>
                <a:gd name="T27" fmla="*/ 759 h 1105"/>
                <a:gd name="T28" fmla="*/ 335 w 882"/>
                <a:gd name="T29" fmla="*/ 826 h 1105"/>
                <a:gd name="T30" fmla="*/ 355 w 882"/>
                <a:gd name="T31" fmla="*/ 894 h 1105"/>
                <a:gd name="T32" fmla="*/ 372 w 882"/>
                <a:gd name="T33" fmla="*/ 963 h 1105"/>
                <a:gd name="T34" fmla="*/ 387 w 882"/>
                <a:gd name="T35" fmla="*/ 1033 h 1105"/>
                <a:gd name="T36" fmla="*/ 400 w 882"/>
                <a:gd name="T37" fmla="*/ 1105 h 1105"/>
                <a:gd name="T38" fmla="*/ 882 w 882"/>
                <a:gd name="T39" fmla="*/ 1062 h 1105"/>
                <a:gd name="T40" fmla="*/ 460 w 882"/>
                <a:gd name="T41" fmla="*/ 0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2" h="1105">
                  <a:moveTo>
                    <a:pt x="460" y="0"/>
                  </a:moveTo>
                  <a:lnTo>
                    <a:pt x="389" y="340"/>
                  </a:lnTo>
                  <a:lnTo>
                    <a:pt x="0" y="74"/>
                  </a:lnTo>
                  <a:lnTo>
                    <a:pt x="34" y="133"/>
                  </a:lnTo>
                  <a:lnTo>
                    <a:pt x="67" y="193"/>
                  </a:lnTo>
                  <a:lnTo>
                    <a:pt x="98" y="253"/>
                  </a:lnTo>
                  <a:lnTo>
                    <a:pt x="129" y="313"/>
                  </a:lnTo>
                  <a:lnTo>
                    <a:pt x="159" y="375"/>
                  </a:lnTo>
                  <a:lnTo>
                    <a:pt x="188" y="437"/>
                  </a:lnTo>
                  <a:lnTo>
                    <a:pt x="217" y="499"/>
                  </a:lnTo>
                  <a:lnTo>
                    <a:pt x="244" y="563"/>
                  </a:lnTo>
                  <a:lnTo>
                    <a:pt x="268" y="628"/>
                  </a:lnTo>
                  <a:lnTo>
                    <a:pt x="293" y="692"/>
                  </a:lnTo>
                  <a:lnTo>
                    <a:pt x="315" y="759"/>
                  </a:lnTo>
                  <a:lnTo>
                    <a:pt x="335" y="826"/>
                  </a:lnTo>
                  <a:lnTo>
                    <a:pt x="355" y="894"/>
                  </a:lnTo>
                  <a:lnTo>
                    <a:pt x="372" y="963"/>
                  </a:lnTo>
                  <a:lnTo>
                    <a:pt x="387" y="1033"/>
                  </a:lnTo>
                  <a:lnTo>
                    <a:pt x="400" y="1105"/>
                  </a:lnTo>
                  <a:lnTo>
                    <a:pt x="882" y="1062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1347" y="2705"/>
              <a:ext cx="86" cy="236"/>
            </a:xfrm>
            <a:custGeom>
              <a:avLst/>
              <a:gdLst>
                <a:gd name="T0" fmla="*/ 280 w 770"/>
                <a:gd name="T1" fmla="*/ 60 h 2122"/>
                <a:gd name="T2" fmla="*/ 281 w 770"/>
                <a:gd name="T3" fmla="*/ 170 h 2122"/>
                <a:gd name="T4" fmla="*/ 281 w 770"/>
                <a:gd name="T5" fmla="*/ 280 h 2122"/>
                <a:gd name="T6" fmla="*/ 279 w 770"/>
                <a:gd name="T7" fmla="*/ 393 h 2122"/>
                <a:gd name="T8" fmla="*/ 275 w 770"/>
                <a:gd name="T9" fmla="*/ 506 h 2122"/>
                <a:gd name="T10" fmla="*/ 272 w 770"/>
                <a:gd name="T11" fmla="*/ 562 h 2122"/>
                <a:gd name="T12" fmla="*/ 269 w 770"/>
                <a:gd name="T13" fmla="*/ 620 h 2122"/>
                <a:gd name="T14" fmla="*/ 265 w 770"/>
                <a:gd name="T15" fmla="*/ 677 h 2122"/>
                <a:gd name="T16" fmla="*/ 260 w 770"/>
                <a:gd name="T17" fmla="*/ 735 h 2122"/>
                <a:gd name="T18" fmla="*/ 255 w 770"/>
                <a:gd name="T19" fmla="*/ 794 h 2122"/>
                <a:gd name="T20" fmla="*/ 249 w 770"/>
                <a:gd name="T21" fmla="*/ 852 h 2122"/>
                <a:gd name="T22" fmla="*/ 242 w 770"/>
                <a:gd name="T23" fmla="*/ 911 h 2122"/>
                <a:gd name="T24" fmla="*/ 235 w 770"/>
                <a:gd name="T25" fmla="*/ 970 h 2122"/>
                <a:gd name="T26" fmla="*/ 227 w 770"/>
                <a:gd name="T27" fmla="*/ 1030 h 2122"/>
                <a:gd name="T28" fmla="*/ 218 w 770"/>
                <a:gd name="T29" fmla="*/ 1091 h 2122"/>
                <a:gd name="T30" fmla="*/ 209 w 770"/>
                <a:gd name="T31" fmla="*/ 1151 h 2122"/>
                <a:gd name="T32" fmla="*/ 198 w 770"/>
                <a:gd name="T33" fmla="*/ 1212 h 2122"/>
                <a:gd name="T34" fmla="*/ 187 w 770"/>
                <a:gd name="T35" fmla="*/ 1273 h 2122"/>
                <a:gd name="T36" fmla="*/ 175 w 770"/>
                <a:gd name="T37" fmla="*/ 1336 h 2122"/>
                <a:gd name="T38" fmla="*/ 162 w 770"/>
                <a:gd name="T39" fmla="*/ 1398 h 2122"/>
                <a:gd name="T40" fmla="*/ 148 w 770"/>
                <a:gd name="T41" fmla="*/ 1462 h 2122"/>
                <a:gd name="T42" fmla="*/ 133 w 770"/>
                <a:gd name="T43" fmla="*/ 1524 h 2122"/>
                <a:gd name="T44" fmla="*/ 118 w 770"/>
                <a:gd name="T45" fmla="*/ 1589 h 2122"/>
                <a:gd name="T46" fmla="*/ 100 w 770"/>
                <a:gd name="T47" fmla="*/ 1653 h 2122"/>
                <a:gd name="T48" fmla="*/ 82 w 770"/>
                <a:gd name="T49" fmla="*/ 1718 h 2122"/>
                <a:gd name="T50" fmla="*/ 63 w 770"/>
                <a:gd name="T51" fmla="*/ 1784 h 2122"/>
                <a:gd name="T52" fmla="*/ 43 w 770"/>
                <a:gd name="T53" fmla="*/ 1850 h 2122"/>
                <a:gd name="T54" fmla="*/ 22 w 770"/>
                <a:gd name="T55" fmla="*/ 1917 h 2122"/>
                <a:gd name="T56" fmla="*/ 0 w 770"/>
                <a:gd name="T57" fmla="*/ 1984 h 2122"/>
                <a:gd name="T58" fmla="*/ 135 w 770"/>
                <a:gd name="T59" fmla="*/ 2122 h 2122"/>
                <a:gd name="T60" fmla="*/ 431 w 770"/>
                <a:gd name="T61" fmla="*/ 1933 h 2122"/>
                <a:gd name="T62" fmla="*/ 495 w 770"/>
                <a:gd name="T63" fmla="*/ 1731 h 2122"/>
                <a:gd name="T64" fmla="*/ 415 w 770"/>
                <a:gd name="T65" fmla="*/ 1736 h 2122"/>
                <a:gd name="T66" fmla="*/ 416 w 770"/>
                <a:gd name="T67" fmla="*/ 1319 h 2122"/>
                <a:gd name="T68" fmla="*/ 568 w 770"/>
                <a:gd name="T69" fmla="*/ 1315 h 2122"/>
                <a:gd name="T70" fmla="*/ 598 w 770"/>
                <a:gd name="T71" fmla="*/ 1134 h 2122"/>
                <a:gd name="T72" fmla="*/ 618 w 770"/>
                <a:gd name="T73" fmla="*/ 1060 h 2122"/>
                <a:gd name="T74" fmla="*/ 636 w 770"/>
                <a:gd name="T75" fmla="*/ 988 h 2122"/>
                <a:gd name="T76" fmla="*/ 653 w 770"/>
                <a:gd name="T77" fmla="*/ 916 h 2122"/>
                <a:gd name="T78" fmla="*/ 668 w 770"/>
                <a:gd name="T79" fmla="*/ 843 h 2122"/>
                <a:gd name="T80" fmla="*/ 683 w 770"/>
                <a:gd name="T81" fmla="*/ 772 h 2122"/>
                <a:gd name="T82" fmla="*/ 696 w 770"/>
                <a:gd name="T83" fmla="*/ 701 h 2122"/>
                <a:gd name="T84" fmla="*/ 708 w 770"/>
                <a:gd name="T85" fmla="*/ 629 h 2122"/>
                <a:gd name="T86" fmla="*/ 719 w 770"/>
                <a:gd name="T87" fmla="*/ 558 h 2122"/>
                <a:gd name="T88" fmla="*/ 728 w 770"/>
                <a:gd name="T89" fmla="*/ 488 h 2122"/>
                <a:gd name="T90" fmla="*/ 737 w 770"/>
                <a:gd name="T91" fmla="*/ 417 h 2122"/>
                <a:gd name="T92" fmla="*/ 746 w 770"/>
                <a:gd name="T93" fmla="*/ 347 h 2122"/>
                <a:gd name="T94" fmla="*/ 753 w 770"/>
                <a:gd name="T95" fmla="*/ 277 h 2122"/>
                <a:gd name="T96" fmla="*/ 758 w 770"/>
                <a:gd name="T97" fmla="*/ 207 h 2122"/>
                <a:gd name="T98" fmla="*/ 763 w 770"/>
                <a:gd name="T99" fmla="*/ 138 h 2122"/>
                <a:gd name="T100" fmla="*/ 767 w 770"/>
                <a:gd name="T101" fmla="*/ 69 h 2122"/>
                <a:gd name="T102" fmla="*/ 770 w 770"/>
                <a:gd name="T103" fmla="*/ 0 h 2122"/>
                <a:gd name="T104" fmla="*/ 280 w 770"/>
                <a:gd name="T105" fmla="*/ 60 h 2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0" h="2122">
                  <a:moveTo>
                    <a:pt x="280" y="60"/>
                  </a:moveTo>
                  <a:lnTo>
                    <a:pt x="281" y="170"/>
                  </a:lnTo>
                  <a:lnTo>
                    <a:pt x="281" y="280"/>
                  </a:lnTo>
                  <a:lnTo>
                    <a:pt x="279" y="393"/>
                  </a:lnTo>
                  <a:lnTo>
                    <a:pt x="275" y="506"/>
                  </a:lnTo>
                  <a:lnTo>
                    <a:pt x="272" y="562"/>
                  </a:lnTo>
                  <a:lnTo>
                    <a:pt x="269" y="620"/>
                  </a:lnTo>
                  <a:lnTo>
                    <a:pt x="265" y="677"/>
                  </a:lnTo>
                  <a:lnTo>
                    <a:pt x="260" y="735"/>
                  </a:lnTo>
                  <a:lnTo>
                    <a:pt x="255" y="794"/>
                  </a:lnTo>
                  <a:lnTo>
                    <a:pt x="249" y="852"/>
                  </a:lnTo>
                  <a:lnTo>
                    <a:pt x="242" y="911"/>
                  </a:lnTo>
                  <a:lnTo>
                    <a:pt x="235" y="970"/>
                  </a:lnTo>
                  <a:lnTo>
                    <a:pt x="227" y="1030"/>
                  </a:lnTo>
                  <a:lnTo>
                    <a:pt x="218" y="1091"/>
                  </a:lnTo>
                  <a:lnTo>
                    <a:pt x="209" y="1151"/>
                  </a:lnTo>
                  <a:lnTo>
                    <a:pt x="198" y="1212"/>
                  </a:lnTo>
                  <a:lnTo>
                    <a:pt x="187" y="1273"/>
                  </a:lnTo>
                  <a:lnTo>
                    <a:pt x="175" y="1336"/>
                  </a:lnTo>
                  <a:lnTo>
                    <a:pt x="162" y="1398"/>
                  </a:lnTo>
                  <a:lnTo>
                    <a:pt x="148" y="1462"/>
                  </a:lnTo>
                  <a:lnTo>
                    <a:pt x="133" y="1524"/>
                  </a:lnTo>
                  <a:lnTo>
                    <a:pt x="118" y="1589"/>
                  </a:lnTo>
                  <a:lnTo>
                    <a:pt x="100" y="1653"/>
                  </a:lnTo>
                  <a:lnTo>
                    <a:pt x="82" y="1718"/>
                  </a:lnTo>
                  <a:lnTo>
                    <a:pt x="63" y="1784"/>
                  </a:lnTo>
                  <a:lnTo>
                    <a:pt x="43" y="1850"/>
                  </a:lnTo>
                  <a:lnTo>
                    <a:pt x="22" y="1917"/>
                  </a:lnTo>
                  <a:lnTo>
                    <a:pt x="0" y="1984"/>
                  </a:lnTo>
                  <a:lnTo>
                    <a:pt x="135" y="2122"/>
                  </a:lnTo>
                  <a:lnTo>
                    <a:pt x="431" y="1933"/>
                  </a:lnTo>
                  <a:lnTo>
                    <a:pt x="495" y="1731"/>
                  </a:lnTo>
                  <a:lnTo>
                    <a:pt x="415" y="1736"/>
                  </a:lnTo>
                  <a:lnTo>
                    <a:pt x="416" y="1319"/>
                  </a:lnTo>
                  <a:lnTo>
                    <a:pt x="568" y="1315"/>
                  </a:lnTo>
                  <a:lnTo>
                    <a:pt x="598" y="1134"/>
                  </a:lnTo>
                  <a:lnTo>
                    <a:pt x="618" y="1060"/>
                  </a:lnTo>
                  <a:lnTo>
                    <a:pt x="636" y="988"/>
                  </a:lnTo>
                  <a:lnTo>
                    <a:pt x="653" y="916"/>
                  </a:lnTo>
                  <a:lnTo>
                    <a:pt x="668" y="843"/>
                  </a:lnTo>
                  <a:lnTo>
                    <a:pt x="683" y="772"/>
                  </a:lnTo>
                  <a:lnTo>
                    <a:pt x="696" y="701"/>
                  </a:lnTo>
                  <a:lnTo>
                    <a:pt x="708" y="629"/>
                  </a:lnTo>
                  <a:lnTo>
                    <a:pt x="719" y="558"/>
                  </a:lnTo>
                  <a:lnTo>
                    <a:pt x="728" y="488"/>
                  </a:lnTo>
                  <a:lnTo>
                    <a:pt x="737" y="417"/>
                  </a:lnTo>
                  <a:lnTo>
                    <a:pt x="746" y="347"/>
                  </a:lnTo>
                  <a:lnTo>
                    <a:pt x="753" y="277"/>
                  </a:lnTo>
                  <a:lnTo>
                    <a:pt x="758" y="207"/>
                  </a:lnTo>
                  <a:lnTo>
                    <a:pt x="763" y="138"/>
                  </a:lnTo>
                  <a:lnTo>
                    <a:pt x="767" y="69"/>
                  </a:lnTo>
                  <a:lnTo>
                    <a:pt x="770" y="0"/>
                  </a:lnTo>
                  <a:lnTo>
                    <a:pt x="280" y="6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1403" y="2577"/>
              <a:ext cx="121" cy="181"/>
            </a:xfrm>
            <a:custGeom>
              <a:avLst/>
              <a:gdLst>
                <a:gd name="T0" fmla="*/ 0 w 1089"/>
                <a:gd name="T1" fmla="*/ 0 h 1631"/>
                <a:gd name="T2" fmla="*/ 430 w 1089"/>
                <a:gd name="T3" fmla="*/ 1308 h 1631"/>
                <a:gd name="T4" fmla="*/ 767 w 1089"/>
                <a:gd name="T5" fmla="*/ 1611 h 1631"/>
                <a:gd name="T6" fmla="*/ 1089 w 1089"/>
                <a:gd name="T7" fmla="*/ 1631 h 1631"/>
                <a:gd name="T8" fmla="*/ 598 w 1089"/>
                <a:gd name="T9" fmla="*/ 211 h 1631"/>
                <a:gd name="T10" fmla="*/ 0 w 1089"/>
                <a:gd name="T11" fmla="*/ 0 h 1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9" h="1631">
                  <a:moveTo>
                    <a:pt x="0" y="0"/>
                  </a:moveTo>
                  <a:lnTo>
                    <a:pt x="430" y="1308"/>
                  </a:lnTo>
                  <a:lnTo>
                    <a:pt x="767" y="1611"/>
                  </a:lnTo>
                  <a:lnTo>
                    <a:pt x="1089" y="1631"/>
                  </a:lnTo>
                  <a:lnTo>
                    <a:pt x="598" y="2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477" y="2554"/>
              <a:ext cx="134" cy="247"/>
            </a:xfrm>
            <a:custGeom>
              <a:avLst/>
              <a:gdLst>
                <a:gd name="T0" fmla="*/ 0 w 1212"/>
                <a:gd name="T1" fmla="*/ 103 h 2216"/>
                <a:gd name="T2" fmla="*/ 586 w 1212"/>
                <a:gd name="T3" fmla="*/ 1925 h 2216"/>
                <a:gd name="T4" fmla="*/ 1212 w 1212"/>
                <a:gd name="T5" fmla="*/ 2216 h 2216"/>
                <a:gd name="T6" fmla="*/ 1187 w 1212"/>
                <a:gd name="T7" fmla="*/ 2071 h 2216"/>
                <a:gd name="T8" fmla="*/ 1163 w 1212"/>
                <a:gd name="T9" fmla="*/ 1927 h 2216"/>
                <a:gd name="T10" fmla="*/ 1138 w 1212"/>
                <a:gd name="T11" fmla="*/ 1783 h 2216"/>
                <a:gd name="T12" fmla="*/ 1112 w 1212"/>
                <a:gd name="T13" fmla="*/ 1640 h 2216"/>
                <a:gd name="T14" fmla="*/ 1085 w 1212"/>
                <a:gd name="T15" fmla="*/ 1497 h 2216"/>
                <a:gd name="T16" fmla="*/ 1056 w 1212"/>
                <a:gd name="T17" fmla="*/ 1355 h 2216"/>
                <a:gd name="T18" fmla="*/ 1026 w 1212"/>
                <a:gd name="T19" fmla="*/ 1213 h 2216"/>
                <a:gd name="T20" fmla="*/ 995 w 1212"/>
                <a:gd name="T21" fmla="*/ 1073 h 2216"/>
                <a:gd name="T22" fmla="*/ 977 w 1212"/>
                <a:gd name="T23" fmla="*/ 1004 h 2216"/>
                <a:gd name="T24" fmla="*/ 961 w 1212"/>
                <a:gd name="T25" fmla="*/ 934 h 2216"/>
                <a:gd name="T26" fmla="*/ 943 w 1212"/>
                <a:gd name="T27" fmla="*/ 864 h 2216"/>
                <a:gd name="T28" fmla="*/ 924 w 1212"/>
                <a:gd name="T29" fmla="*/ 795 h 2216"/>
                <a:gd name="T30" fmla="*/ 905 w 1212"/>
                <a:gd name="T31" fmla="*/ 727 h 2216"/>
                <a:gd name="T32" fmla="*/ 885 w 1212"/>
                <a:gd name="T33" fmla="*/ 659 h 2216"/>
                <a:gd name="T34" fmla="*/ 864 w 1212"/>
                <a:gd name="T35" fmla="*/ 591 h 2216"/>
                <a:gd name="T36" fmla="*/ 843 w 1212"/>
                <a:gd name="T37" fmla="*/ 523 h 2216"/>
                <a:gd name="T38" fmla="*/ 820 w 1212"/>
                <a:gd name="T39" fmla="*/ 457 h 2216"/>
                <a:gd name="T40" fmla="*/ 797 w 1212"/>
                <a:gd name="T41" fmla="*/ 390 h 2216"/>
                <a:gd name="T42" fmla="*/ 773 w 1212"/>
                <a:gd name="T43" fmla="*/ 324 h 2216"/>
                <a:gd name="T44" fmla="*/ 748 w 1212"/>
                <a:gd name="T45" fmla="*/ 258 h 2216"/>
                <a:gd name="T46" fmla="*/ 723 w 1212"/>
                <a:gd name="T47" fmla="*/ 193 h 2216"/>
                <a:gd name="T48" fmla="*/ 696 w 1212"/>
                <a:gd name="T49" fmla="*/ 128 h 2216"/>
                <a:gd name="T50" fmla="*/ 668 w 1212"/>
                <a:gd name="T51" fmla="*/ 64 h 2216"/>
                <a:gd name="T52" fmla="*/ 639 w 1212"/>
                <a:gd name="T53" fmla="*/ 0 h 2216"/>
                <a:gd name="T54" fmla="*/ 488 w 1212"/>
                <a:gd name="T55" fmla="*/ 405 h 2216"/>
                <a:gd name="T56" fmla="*/ 0 w 1212"/>
                <a:gd name="T57" fmla="*/ 103 h 2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12" h="2216">
                  <a:moveTo>
                    <a:pt x="0" y="103"/>
                  </a:moveTo>
                  <a:lnTo>
                    <a:pt x="586" y="1925"/>
                  </a:lnTo>
                  <a:lnTo>
                    <a:pt x="1212" y="2216"/>
                  </a:lnTo>
                  <a:lnTo>
                    <a:pt x="1187" y="2071"/>
                  </a:lnTo>
                  <a:lnTo>
                    <a:pt x="1163" y="1927"/>
                  </a:lnTo>
                  <a:lnTo>
                    <a:pt x="1138" y="1783"/>
                  </a:lnTo>
                  <a:lnTo>
                    <a:pt x="1112" y="1640"/>
                  </a:lnTo>
                  <a:lnTo>
                    <a:pt x="1085" y="1497"/>
                  </a:lnTo>
                  <a:lnTo>
                    <a:pt x="1056" y="1355"/>
                  </a:lnTo>
                  <a:lnTo>
                    <a:pt x="1026" y="1213"/>
                  </a:lnTo>
                  <a:lnTo>
                    <a:pt x="995" y="1073"/>
                  </a:lnTo>
                  <a:lnTo>
                    <a:pt x="977" y="1004"/>
                  </a:lnTo>
                  <a:lnTo>
                    <a:pt x="961" y="934"/>
                  </a:lnTo>
                  <a:lnTo>
                    <a:pt x="943" y="864"/>
                  </a:lnTo>
                  <a:lnTo>
                    <a:pt x="924" y="795"/>
                  </a:lnTo>
                  <a:lnTo>
                    <a:pt x="905" y="727"/>
                  </a:lnTo>
                  <a:lnTo>
                    <a:pt x="885" y="659"/>
                  </a:lnTo>
                  <a:lnTo>
                    <a:pt x="864" y="591"/>
                  </a:lnTo>
                  <a:lnTo>
                    <a:pt x="843" y="523"/>
                  </a:lnTo>
                  <a:lnTo>
                    <a:pt x="820" y="457"/>
                  </a:lnTo>
                  <a:lnTo>
                    <a:pt x="797" y="390"/>
                  </a:lnTo>
                  <a:lnTo>
                    <a:pt x="773" y="324"/>
                  </a:lnTo>
                  <a:lnTo>
                    <a:pt x="748" y="258"/>
                  </a:lnTo>
                  <a:lnTo>
                    <a:pt x="723" y="193"/>
                  </a:lnTo>
                  <a:lnTo>
                    <a:pt x="696" y="128"/>
                  </a:lnTo>
                  <a:lnTo>
                    <a:pt x="668" y="64"/>
                  </a:lnTo>
                  <a:lnTo>
                    <a:pt x="639" y="0"/>
                  </a:lnTo>
                  <a:lnTo>
                    <a:pt x="488" y="405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433" y="2733"/>
              <a:ext cx="66" cy="187"/>
            </a:xfrm>
            <a:custGeom>
              <a:avLst/>
              <a:gdLst>
                <a:gd name="T0" fmla="*/ 124 w 592"/>
                <a:gd name="T1" fmla="*/ 0 h 1676"/>
                <a:gd name="T2" fmla="*/ 0 w 592"/>
                <a:gd name="T3" fmla="*/ 827 h 1676"/>
                <a:gd name="T4" fmla="*/ 337 w 592"/>
                <a:gd name="T5" fmla="*/ 828 h 1676"/>
                <a:gd name="T6" fmla="*/ 348 w 592"/>
                <a:gd name="T7" fmla="*/ 1031 h 1676"/>
                <a:gd name="T8" fmla="*/ 511 w 592"/>
                <a:gd name="T9" fmla="*/ 1019 h 1676"/>
                <a:gd name="T10" fmla="*/ 514 w 592"/>
                <a:gd name="T11" fmla="*/ 1509 h 1676"/>
                <a:gd name="T12" fmla="*/ 356 w 592"/>
                <a:gd name="T13" fmla="*/ 1510 h 1676"/>
                <a:gd name="T14" fmla="*/ 338 w 592"/>
                <a:gd name="T15" fmla="*/ 1640 h 1676"/>
                <a:gd name="T16" fmla="*/ 588 w 592"/>
                <a:gd name="T17" fmla="*/ 1676 h 1676"/>
                <a:gd name="T18" fmla="*/ 592 w 592"/>
                <a:gd name="T19" fmla="*/ 319 h 1676"/>
                <a:gd name="T20" fmla="*/ 572 w 592"/>
                <a:gd name="T21" fmla="*/ 304 h 1676"/>
                <a:gd name="T22" fmla="*/ 519 w 592"/>
                <a:gd name="T23" fmla="*/ 267 h 1676"/>
                <a:gd name="T24" fmla="*/ 444 w 592"/>
                <a:gd name="T25" fmla="*/ 215 h 1676"/>
                <a:gd name="T26" fmla="*/ 358 w 592"/>
                <a:gd name="T27" fmla="*/ 156 h 1676"/>
                <a:gd name="T28" fmla="*/ 272 w 592"/>
                <a:gd name="T29" fmla="*/ 97 h 1676"/>
                <a:gd name="T30" fmla="*/ 198 w 592"/>
                <a:gd name="T31" fmla="*/ 47 h 1676"/>
                <a:gd name="T32" fmla="*/ 168 w 592"/>
                <a:gd name="T33" fmla="*/ 27 h 1676"/>
                <a:gd name="T34" fmla="*/ 144 w 592"/>
                <a:gd name="T35" fmla="*/ 11 h 1676"/>
                <a:gd name="T36" fmla="*/ 130 w 592"/>
                <a:gd name="T37" fmla="*/ 2 h 1676"/>
                <a:gd name="T38" fmla="*/ 124 w 592"/>
                <a:gd name="T39" fmla="*/ 0 h 1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2" h="1676">
                  <a:moveTo>
                    <a:pt x="124" y="0"/>
                  </a:moveTo>
                  <a:lnTo>
                    <a:pt x="0" y="827"/>
                  </a:lnTo>
                  <a:lnTo>
                    <a:pt x="337" y="828"/>
                  </a:lnTo>
                  <a:lnTo>
                    <a:pt x="348" y="1031"/>
                  </a:lnTo>
                  <a:lnTo>
                    <a:pt x="511" y="1019"/>
                  </a:lnTo>
                  <a:lnTo>
                    <a:pt x="514" y="1509"/>
                  </a:lnTo>
                  <a:lnTo>
                    <a:pt x="356" y="1510"/>
                  </a:lnTo>
                  <a:lnTo>
                    <a:pt x="338" y="1640"/>
                  </a:lnTo>
                  <a:lnTo>
                    <a:pt x="588" y="1676"/>
                  </a:lnTo>
                  <a:lnTo>
                    <a:pt x="592" y="319"/>
                  </a:lnTo>
                  <a:lnTo>
                    <a:pt x="572" y="304"/>
                  </a:lnTo>
                  <a:lnTo>
                    <a:pt x="519" y="267"/>
                  </a:lnTo>
                  <a:lnTo>
                    <a:pt x="444" y="215"/>
                  </a:lnTo>
                  <a:lnTo>
                    <a:pt x="358" y="156"/>
                  </a:lnTo>
                  <a:lnTo>
                    <a:pt x="272" y="97"/>
                  </a:lnTo>
                  <a:lnTo>
                    <a:pt x="198" y="47"/>
                  </a:lnTo>
                  <a:lnTo>
                    <a:pt x="168" y="27"/>
                  </a:lnTo>
                  <a:lnTo>
                    <a:pt x="144" y="11"/>
                  </a:lnTo>
                  <a:lnTo>
                    <a:pt x="130" y="2"/>
                  </a:lnTo>
                  <a:lnTo>
                    <a:pt x="12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560" y="2796"/>
              <a:ext cx="67" cy="394"/>
            </a:xfrm>
            <a:custGeom>
              <a:avLst/>
              <a:gdLst>
                <a:gd name="T0" fmla="*/ 0 w 607"/>
                <a:gd name="T1" fmla="*/ 0 h 3549"/>
                <a:gd name="T2" fmla="*/ 69 w 607"/>
                <a:gd name="T3" fmla="*/ 2492 h 3549"/>
                <a:gd name="T4" fmla="*/ 361 w 607"/>
                <a:gd name="T5" fmla="*/ 3549 h 3549"/>
                <a:gd name="T6" fmla="*/ 384 w 607"/>
                <a:gd name="T7" fmla="*/ 3463 h 3549"/>
                <a:gd name="T8" fmla="*/ 409 w 607"/>
                <a:gd name="T9" fmla="*/ 3353 h 3549"/>
                <a:gd name="T10" fmla="*/ 422 w 607"/>
                <a:gd name="T11" fmla="*/ 3291 h 3549"/>
                <a:gd name="T12" fmla="*/ 437 w 607"/>
                <a:gd name="T13" fmla="*/ 3223 h 3549"/>
                <a:gd name="T14" fmla="*/ 451 w 607"/>
                <a:gd name="T15" fmla="*/ 3149 h 3549"/>
                <a:gd name="T16" fmla="*/ 466 w 607"/>
                <a:gd name="T17" fmla="*/ 3073 h 3549"/>
                <a:gd name="T18" fmla="*/ 480 w 607"/>
                <a:gd name="T19" fmla="*/ 2990 h 3549"/>
                <a:gd name="T20" fmla="*/ 495 w 607"/>
                <a:gd name="T21" fmla="*/ 2902 h 3549"/>
                <a:gd name="T22" fmla="*/ 509 w 607"/>
                <a:gd name="T23" fmla="*/ 2812 h 3549"/>
                <a:gd name="T24" fmla="*/ 523 w 607"/>
                <a:gd name="T25" fmla="*/ 2716 h 3549"/>
                <a:gd name="T26" fmla="*/ 536 w 607"/>
                <a:gd name="T27" fmla="*/ 2617 h 3549"/>
                <a:gd name="T28" fmla="*/ 548 w 607"/>
                <a:gd name="T29" fmla="*/ 2513 h 3549"/>
                <a:gd name="T30" fmla="*/ 560 w 607"/>
                <a:gd name="T31" fmla="*/ 2406 h 3549"/>
                <a:gd name="T32" fmla="*/ 570 w 607"/>
                <a:gd name="T33" fmla="*/ 2296 h 3549"/>
                <a:gd name="T34" fmla="*/ 580 w 607"/>
                <a:gd name="T35" fmla="*/ 2182 h 3549"/>
                <a:gd name="T36" fmla="*/ 588 w 607"/>
                <a:gd name="T37" fmla="*/ 2066 h 3549"/>
                <a:gd name="T38" fmla="*/ 596 w 607"/>
                <a:gd name="T39" fmla="*/ 1946 h 3549"/>
                <a:gd name="T40" fmla="*/ 600 w 607"/>
                <a:gd name="T41" fmla="*/ 1823 h 3549"/>
                <a:gd name="T42" fmla="*/ 605 w 607"/>
                <a:gd name="T43" fmla="*/ 1699 h 3549"/>
                <a:gd name="T44" fmla="*/ 607 w 607"/>
                <a:gd name="T45" fmla="*/ 1572 h 3549"/>
                <a:gd name="T46" fmla="*/ 607 w 607"/>
                <a:gd name="T47" fmla="*/ 1442 h 3549"/>
                <a:gd name="T48" fmla="*/ 605 w 607"/>
                <a:gd name="T49" fmla="*/ 1310 h 3549"/>
                <a:gd name="T50" fmla="*/ 600 w 607"/>
                <a:gd name="T51" fmla="*/ 1176 h 3549"/>
                <a:gd name="T52" fmla="*/ 594 w 607"/>
                <a:gd name="T53" fmla="*/ 1041 h 3549"/>
                <a:gd name="T54" fmla="*/ 585 w 607"/>
                <a:gd name="T55" fmla="*/ 904 h 3549"/>
                <a:gd name="T56" fmla="*/ 574 w 607"/>
                <a:gd name="T57" fmla="*/ 766 h 3549"/>
                <a:gd name="T58" fmla="*/ 559 w 607"/>
                <a:gd name="T59" fmla="*/ 627 h 3549"/>
                <a:gd name="T60" fmla="*/ 543 w 607"/>
                <a:gd name="T61" fmla="*/ 485 h 3549"/>
                <a:gd name="T62" fmla="*/ 521 w 607"/>
                <a:gd name="T63" fmla="*/ 344 h 3549"/>
                <a:gd name="T64" fmla="*/ 498 w 607"/>
                <a:gd name="T65" fmla="*/ 202 h 3549"/>
                <a:gd name="T66" fmla="*/ 0 w 607"/>
                <a:gd name="T67" fmla="*/ 0 h 3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7" h="3549">
                  <a:moveTo>
                    <a:pt x="0" y="0"/>
                  </a:moveTo>
                  <a:lnTo>
                    <a:pt x="69" y="2492"/>
                  </a:lnTo>
                  <a:lnTo>
                    <a:pt x="361" y="3549"/>
                  </a:lnTo>
                  <a:lnTo>
                    <a:pt x="384" y="3463"/>
                  </a:lnTo>
                  <a:lnTo>
                    <a:pt x="409" y="3353"/>
                  </a:lnTo>
                  <a:lnTo>
                    <a:pt x="422" y="3291"/>
                  </a:lnTo>
                  <a:lnTo>
                    <a:pt x="437" y="3223"/>
                  </a:lnTo>
                  <a:lnTo>
                    <a:pt x="451" y="3149"/>
                  </a:lnTo>
                  <a:lnTo>
                    <a:pt x="466" y="3073"/>
                  </a:lnTo>
                  <a:lnTo>
                    <a:pt x="480" y="2990"/>
                  </a:lnTo>
                  <a:lnTo>
                    <a:pt x="495" y="2902"/>
                  </a:lnTo>
                  <a:lnTo>
                    <a:pt x="509" y="2812"/>
                  </a:lnTo>
                  <a:lnTo>
                    <a:pt x="523" y="2716"/>
                  </a:lnTo>
                  <a:lnTo>
                    <a:pt x="536" y="2617"/>
                  </a:lnTo>
                  <a:lnTo>
                    <a:pt x="548" y="2513"/>
                  </a:lnTo>
                  <a:lnTo>
                    <a:pt x="560" y="2406"/>
                  </a:lnTo>
                  <a:lnTo>
                    <a:pt x="570" y="2296"/>
                  </a:lnTo>
                  <a:lnTo>
                    <a:pt x="580" y="2182"/>
                  </a:lnTo>
                  <a:lnTo>
                    <a:pt x="588" y="2066"/>
                  </a:lnTo>
                  <a:lnTo>
                    <a:pt x="596" y="1946"/>
                  </a:lnTo>
                  <a:lnTo>
                    <a:pt x="600" y="1823"/>
                  </a:lnTo>
                  <a:lnTo>
                    <a:pt x="605" y="1699"/>
                  </a:lnTo>
                  <a:lnTo>
                    <a:pt x="607" y="1572"/>
                  </a:lnTo>
                  <a:lnTo>
                    <a:pt x="607" y="1442"/>
                  </a:lnTo>
                  <a:lnTo>
                    <a:pt x="605" y="1310"/>
                  </a:lnTo>
                  <a:lnTo>
                    <a:pt x="600" y="1176"/>
                  </a:lnTo>
                  <a:lnTo>
                    <a:pt x="594" y="1041"/>
                  </a:lnTo>
                  <a:lnTo>
                    <a:pt x="585" y="904"/>
                  </a:lnTo>
                  <a:lnTo>
                    <a:pt x="574" y="766"/>
                  </a:lnTo>
                  <a:lnTo>
                    <a:pt x="559" y="627"/>
                  </a:lnTo>
                  <a:lnTo>
                    <a:pt x="543" y="485"/>
                  </a:lnTo>
                  <a:lnTo>
                    <a:pt x="521" y="344"/>
                  </a:lnTo>
                  <a:lnTo>
                    <a:pt x="498" y="20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082" y="2814"/>
              <a:ext cx="263" cy="180"/>
            </a:xfrm>
            <a:custGeom>
              <a:avLst/>
              <a:gdLst>
                <a:gd name="T0" fmla="*/ 59 w 2362"/>
                <a:gd name="T1" fmla="*/ 154 h 1620"/>
                <a:gd name="T2" fmla="*/ 53 w 2362"/>
                <a:gd name="T3" fmla="*/ 141 h 1620"/>
                <a:gd name="T4" fmla="*/ 39 w 2362"/>
                <a:gd name="T5" fmla="*/ 109 h 1620"/>
                <a:gd name="T6" fmla="*/ 14 w 2362"/>
                <a:gd name="T7" fmla="*/ 57 h 1620"/>
                <a:gd name="T8" fmla="*/ 2 w 2362"/>
                <a:gd name="T9" fmla="*/ 25 h 1620"/>
                <a:gd name="T10" fmla="*/ 0 w 2362"/>
                <a:gd name="T11" fmla="*/ 10 h 1620"/>
                <a:gd name="T12" fmla="*/ 260 w 2362"/>
                <a:gd name="T13" fmla="*/ 115 h 1620"/>
                <a:gd name="T14" fmla="*/ 279 w 2362"/>
                <a:gd name="T15" fmla="*/ 5 h 1620"/>
                <a:gd name="T16" fmla="*/ 426 w 2362"/>
                <a:gd name="T17" fmla="*/ 24 h 1620"/>
                <a:gd name="T18" fmla="*/ 579 w 2362"/>
                <a:gd name="T19" fmla="*/ 54 h 1620"/>
                <a:gd name="T20" fmla="*/ 738 w 2362"/>
                <a:gd name="T21" fmla="*/ 94 h 1620"/>
                <a:gd name="T22" fmla="*/ 901 w 2362"/>
                <a:gd name="T23" fmla="*/ 144 h 1620"/>
                <a:gd name="T24" fmla="*/ 1065 w 2362"/>
                <a:gd name="T25" fmla="*/ 205 h 1620"/>
                <a:gd name="T26" fmla="*/ 1228 w 2362"/>
                <a:gd name="T27" fmla="*/ 273 h 1620"/>
                <a:gd name="T28" fmla="*/ 1389 w 2362"/>
                <a:gd name="T29" fmla="*/ 349 h 1620"/>
                <a:gd name="T30" fmla="*/ 1546 w 2362"/>
                <a:gd name="T31" fmla="*/ 434 h 1620"/>
                <a:gd name="T32" fmla="*/ 1695 w 2362"/>
                <a:gd name="T33" fmla="*/ 527 h 1620"/>
                <a:gd name="T34" fmla="*/ 1835 w 2362"/>
                <a:gd name="T35" fmla="*/ 625 h 1620"/>
                <a:gd name="T36" fmla="*/ 1965 w 2362"/>
                <a:gd name="T37" fmla="*/ 731 h 1620"/>
                <a:gd name="T38" fmla="*/ 2083 w 2362"/>
                <a:gd name="T39" fmla="*/ 841 h 1620"/>
                <a:gd name="T40" fmla="*/ 2184 w 2362"/>
                <a:gd name="T41" fmla="*/ 956 h 1620"/>
                <a:gd name="T42" fmla="*/ 2270 w 2362"/>
                <a:gd name="T43" fmla="*/ 1076 h 1620"/>
                <a:gd name="T44" fmla="*/ 2337 w 2362"/>
                <a:gd name="T45" fmla="*/ 1200 h 1620"/>
                <a:gd name="T46" fmla="*/ 2289 w 2362"/>
                <a:gd name="T47" fmla="*/ 1620 h 1620"/>
                <a:gd name="T48" fmla="*/ 2208 w 2362"/>
                <a:gd name="T49" fmla="*/ 1515 h 1620"/>
                <a:gd name="T50" fmla="*/ 2111 w 2362"/>
                <a:gd name="T51" fmla="*/ 1408 h 1620"/>
                <a:gd name="T52" fmla="*/ 2000 w 2362"/>
                <a:gd name="T53" fmla="*/ 1299 h 1620"/>
                <a:gd name="T54" fmla="*/ 1876 w 2362"/>
                <a:gd name="T55" fmla="*/ 1187 h 1620"/>
                <a:gd name="T56" fmla="*/ 1741 w 2362"/>
                <a:gd name="T57" fmla="*/ 1077 h 1620"/>
                <a:gd name="T58" fmla="*/ 1597 w 2362"/>
                <a:gd name="T59" fmla="*/ 967 h 1620"/>
                <a:gd name="T60" fmla="*/ 1446 w 2362"/>
                <a:gd name="T61" fmla="*/ 860 h 1620"/>
                <a:gd name="T62" fmla="*/ 1289 w 2362"/>
                <a:gd name="T63" fmla="*/ 755 h 1620"/>
                <a:gd name="T64" fmla="*/ 1129 w 2362"/>
                <a:gd name="T65" fmla="*/ 655 h 1620"/>
                <a:gd name="T66" fmla="*/ 967 w 2362"/>
                <a:gd name="T67" fmla="*/ 560 h 1620"/>
                <a:gd name="T68" fmla="*/ 805 w 2362"/>
                <a:gd name="T69" fmla="*/ 471 h 1620"/>
                <a:gd name="T70" fmla="*/ 645 w 2362"/>
                <a:gd name="T71" fmla="*/ 390 h 1620"/>
                <a:gd name="T72" fmla="*/ 488 w 2362"/>
                <a:gd name="T73" fmla="*/ 316 h 1620"/>
                <a:gd name="T74" fmla="*/ 338 w 2362"/>
                <a:gd name="T75" fmla="*/ 253 h 1620"/>
                <a:gd name="T76" fmla="*/ 193 w 2362"/>
                <a:gd name="T77" fmla="*/ 200 h 1620"/>
                <a:gd name="T78" fmla="*/ 59 w 2362"/>
                <a:gd name="T79" fmla="*/ 159 h 1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2" h="1620">
                  <a:moveTo>
                    <a:pt x="59" y="159"/>
                  </a:moveTo>
                  <a:lnTo>
                    <a:pt x="59" y="154"/>
                  </a:lnTo>
                  <a:lnTo>
                    <a:pt x="57" y="149"/>
                  </a:lnTo>
                  <a:lnTo>
                    <a:pt x="53" y="141"/>
                  </a:lnTo>
                  <a:lnTo>
                    <a:pt x="49" y="131"/>
                  </a:lnTo>
                  <a:lnTo>
                    <a:pt x="39" y="109"/>
                  </a:lnTo>
                  <a:lnTo>
                    <a:pt x="27" y="83"/>
                  </a:lnTo>
                  <a:lnTo>
                    <a:pt x="14" y="57"/>
                  </a:lnTo>
                  <a:lnTo>
                    <a:pt x="6" y="35"/>
                  </a:lnTo>
                  <a:lnTo>
                    <a:pt x="2" y="25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1" y="5"/>
                  </a:lnTo>
                  <a:lnTo>
                    <a:pt x="260" y="115"/>
                  </a:lnTo>
                  <a:lnTo>
                    <a:pt x="209" y="0"/>
                  </a:lnTo>
                  <a:lnTo>
                    <a:pt x="279" y="5"/>
                  </a:lnTo>
                  <a:lnTo>
                    <a:pt x="351" y="13"/>
                  </a:lnTo>
                  <a:lnTo>
                    <a:pt x="426" y="24"/>
                  </a:lnTo>
                  <a:lnTo>
                    <a:pt x="501" y="37"/>
                  </a:lnTo>
                  <a:lnTo>
                    <a:pt x="579" y="54"/>
                  </a:lnTo>
                  <a:lnTo>
                    <a:pt x="658" y="73"/>
                  </a:lnTo>
                  <a:lnTo>
                    <a:pt x="738" y="94"/>
                  </a:lnTo>
                  <a:lnTo>
                    <a:pt x="819" y="118"/>
                  </a:lnTo>
                  <a:lnTo>
                    <a:pt x="901" y="144"/>
                  </a:lnTo>
                  <a:lnTo>
                    <a:pt x="983" y="173"/>
                  </a:lnTo>
                  <a:lnTo>
                    <a:pt x="1065" y="205"/>
                  </a:lnTo>
                  <a:lnTo>
                    <a:pt x="1147" y="238"/>
                  </a:lnTo>
                  <a:lnTo>
                    <a:pt x="1228" y="273"/>
                  </a:lnTo>
                  <a:lnTo>
                    <a:pt x="1309" y="310"/>
                  </a:lnTo>
                  <a:lnTo>
                    <a:pt x="1389" y="349"/>
                  </a:lnTo>
                  <a:lnTo>
                    <a:pt x="1468" y="392"/>
                  </a:lnTo>
                  <a:lnTo>
                    <a:pt x="1546" y="434"/>
                  </a:lnTo>
                  <a:lnTo>
                    <a:pt x="1622" y="480"/>
                  </a:lnTo>
                  <a:lnTo>
                    <a:pt x="1695" y="527"/>
                  </a:lnTo>
                  <a:lnTo>
                    <a:pt x="1766" y="576"/>
                  </a:lnTo>
                  <a:lnTo>
                    <a:pt x="1835" y="625"/>
                  </a:lnTo>
                  <a:lnTo>
                    <a:pt x="1902" y="677"/>
                  </a:lnTo>
                  <a:lnTo>
                    <a:pt x="1965" y="731"/>
                  </a:lnTo>
                  <a:lnTo>
                    <a:pt x="2025" y="784"/>
                  </a:lnTo>
                  <a:lnTo>
                    <a:pt x="2083" y="841"/>
                  </a:lnTo>
                  <a:lnTo>
                    <a:pt x="2135" y="898"/>
                  </a:lnTo>
                  <a:lnTo>
                    <a:pt x="2184" y="956"/>
                  </a:lnTo>
                  <a:lnTo>
                    <a:pt x="2230" y="1016"/>
                  </a:lnTo>
                  <a:lnTo>
                    <a:pt x="2270" y="1076"/>
                  </a:lnTo>
                  <a:lnTo>
                    <a:pt x="2305" y="1137"/>
                  </a:lnTo>
                  <a:lnTo>
                    <a:pt x="2337" y="1200"/>
                  </a:lnTo>
                  <a:lnTo>
                    <a:pt x="2362" y="1263"/>
                  </a:lnTo>
                  <a:lnTo>
                    <a:pt x="2289" y="1620"/>
                  </a:lnTo>
                  <a:lnTo>
                    <a:pt x="2250" y="1567"/>
                  </a:lnTo>
                  <a:lnTo>
                    <a:pt x="2208" y="1515"/>
                  </a:lnTo>
                  <a:lnTo>
                    <a:pt x="2162" y="1462"/>
                  </a:lnTo>
                  <a:lnTo>
                    <a:pt x="2111" y="1408"/>
                  </a:lnTo>
                  <a:lnTo>
                    <a:pt x="2058" y="1353"/>
                  </a:lnTo>
                  <a:lnTo>
                    <a:pt x="2000" y="1299"/>
                  </a:lnTo>
                  <a:lnTo>
                    <a:pt x="1940" y="1243"/>
                  </a:lnTo>
                  <a:lnTo>
                    <a:pt x="1876" y="1187"/>
                  </a:lnTo>
                  <a:lnTo>
                    <a:pt x="1810" y="1133"/>
                  </a:lnTo>
                  <a:lnTo>
                    <a:pt x="1741" y="1077"/>
                  </a:lnTo>
                  <a:lnTo>
                    <a:pt x="1671" y="1022"/>
                  </a:lnTo>
                  <a:lnTo>
                    <a:pt x="1597" y="967"/>
                  </a:lnTo>
                  <a:lnTo>
                    <a:pt x="1523" y="913"/>
                  </a:lnTo>
                  <a:lnTo>
                    <a:pt x="1446" y="860"/>
                  </a:lnTo>
                  <a:lnTo>
                    <a:pt x="1368" y="807"/>
                  </a:lnTo>
                  <a:lnTo>
                    <a:pt x="1289" y="755"/>
                  </a:lnTo>
                  <a:lnTo>
                    <a:pt x="1209" y="704"/>
                  </a:lnTo>
                  <a:lnTo>
                    <a:pt x="1129" y="655"/>
                  </a:lnTo>
                  <a:lnTo>
                    <a:pt x="1048" y="607"/>
                  </a:lnTo>
                  <a:lnTo>
                    <a:pt x="967" y="560"/>
                  </a:lnTo>
                  <a:lnTo>
                    <a:pt x="886" y="514"/>
                  </a:lnTo>
                  <a:lnTo>
                    <a:pt x="805" y="471"/>
                  </a:lnTo>
                  <a:lnTo>
                    <a:pt x="725" y="429"/>
                  </a:lnTo>
                  <a:lnTo>
                    <a:pt x="645" y="390"/>
                  </a:lnTo>
                  <a:lnTo>
                    <a:pt x="566" y="352"/>
                  </a:lnTo>
                  <a:lnTo>
                    <a:pt x="488" y="316"/>
                  </a:lnTo>
                  <a:lnTo>
                    <a:pt x="412" y="284"/>
                  </a:lnTo>
                  <a:lnTo>
                    <a:pt x="338" y="253"/>
                  </a:lnTo>
                  <a:lnTo>
                    <a:pt x="265" y="225"/>
                  </a:lnTo>
                  <a:lnTo>
                    <a:pt x="193" y="200"/>
                  </a:lnTo>
                  <a:lnTo>
                    <a:pt x="126" y="178"/>
                  </a:lnTo>
                  <a:lnTo>
                    <a:pt x="59" y="15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082" y="2842"/>
              <a:ext cx="256" cy="233"/>
            </a:xfrm>
            <a:custGeom>
              <a:avLst/>
              <a:gdLst>
                <a:gd name="T0" fmla="*/ 143 w 2302"/>
                <a:gd name="T1" fmla="*/ 31 h 2099"/>
                <a:gd name="T2" fmla="*/ 312 w 2302"/>
                <a:gd name="T3" fmla="*/ 97 h 2099"/>
                <a:gd name="T4" fmla="*/ 474 w 2302"/>
                <a:gd name="T5" fmla="*/ 166 h 2099"/>
                <a:gd name="T6" fmla="*/ 631 w 2302"/>
                <a:gd name="T7" fmla="*/ 237 h 2099"/>
                <a:gd name="T8" fmla="*/ 781 w 2302"/>
                <a:gd name="T9" fmla="*/ 312 h 2099"/>
                <a:gd name="T10" fmla="*/ 924 w 2302"/>
                <a:gd name="T11" fmla="*/ 390 h 2099"/>
                <a:gd name="T12" fmla="*/ 1061 w 2302"/>
                <a:gd name="T13" fmla="*/ 469 h 2099"/>
                <a:gd name="T14" fmla="*/ 1192 w 2302"/>
                <a:gd name="T15" fmla="*/ 552 h 2099"/>
                <a:gd name="T16" fmla="*/ 1317 w 2302"/>
                <a:gd name="T17" fmla="*/ 635 h 2099"/>
                <a:gd name="T18" fmla="*/ 1436 w 2302"/>
                <a:gd name="T19" fmla="*/ 720 h 2099"/>
                <a:gd name="T20" fmla="*/ 1547 w 2302"/>
                <a:gd name="T21" fmla="*/ 806 h 2099"/>
                <a:gd name="T22" fmla="*/ 1653 w 2302"/>
                <a:gd name="T23" fmla="*/ 891 h 2099"/>
                <a:gd name="T24" fmla="*/ 1751 w 2302"/>
                <a:gd name="T25" fmla="*/ 979 h 2099"/>
                <a:gd name="T26" fmla="*/ 1845 w 2302"/>
                <a:gd name="T27" fmla="*/ 1066 h 2099"/>
                <a:gd name="T28" fmla="*/ 1930 w 2302"/>
                <a:gd name="T29" fmla="*/ 1153 h 2099"/>
                <a:gd name="T30" fmla="*/ 2010 w 2302"/>
                <a:gd name="T31" fmla="*/ 1240 h 2099"/>
                <a:gd name="T32" fmla="*/ 2066 w 2302"/>
                <a:gd name="T33" fmla="*/ 1305 h 2099"/>
                <a:gd name="T34" fmla="*/ 2103 w 2302"/>
                <a:gd name="T35" fmla="*/ 1353 h 2099"/>
                <a:gd name="T36" fmla="*/ 2137 w 2302"/>
                <a:gd name="T37" fmla="*/ 1407 h 2099"/>
                <a:gd name="T38" fmla="*/ 2172 w 2302"/>
                <a:gd name="T39" fmla="*/ 1467 h 2099"/>
                <a:gd name="T40" fmla="*/ 2204 w 2302"/>
                <a:gd name="T41" fmla="*/ 1532 h 2099"/>
                <a:gd name="T42" fmla="*/ 2234 w 2302"/>
                <a:gd name="T43" fmla="*/ 1600 h 2099"/>
                <a:gd name="T44" fmla="*/ 2276 w 2302"/>
                <a:gd name="T45" fmla="*/ 1706 h 2099"/>
                <a:gd name="T46" fmla="*/ 2176 w 2302"/>
                <a:gd name="T47" fmla="*/ 2099 h 2099"/>
                <a:gd name="T48" fmla="*/ 2066 w 2302"/>
                <a:gd name="T49" fmla="*/ 2007 h 2099"/>
                <a:gd name="T50" fmla="*/ 1948 w 2302"/>
                <a:gd name="T51" fmla="*/ 1902 h 2099"/>
                <a:gd name="T52" fmla="*/ 1826 w 2302"/>
                <a:gd name="T53" fmla="*/ 1786 h 2099"/>
                <a:gd name="T54" fmla="*/ 1704 w 2302"/>
                <a:gd name="T55" fmla="*/ 1661 h 2099"/>
                <a:gd name="T56" fmla="*/ 1584 w 2302"/>
                <a:gd name="T57" fmla="*/ 1529 h 2099"/>
                <a:gd name="T58" fmla="*/ 1526 w 2302"/>
                <a:gd name="T59" fmla="*/ 1460 h 2099"/>
                <a:gd name="T60" fmla="*/ 1469 w 2302"/>
                <a:gd name="T61" fmla="*/ 1389 h 2099"/>
                <a:gd name="T62" fmla="*/ 1416 w 2302"/>
                <a:gd name="T63" fmla="*/ 1317 h 2099"/>
                <a:gd name="T64" fmla="*/ 1366 w 2302"/>
                <a:gd name="T65" fmla="*/ 1245 h 2099"/>
                <a:gd name="T66" fmla="*/ 1318 w 2302"/>
                <a:gd name="T67" fmla="*/ 1170 h 2099"/>
                <a:gd name="T68" fmla="*/ 1275 w 2302"/>
                <a:gd name="T69" fmla="*/ 1095 h 2099"/>
                <a:gd name="T70" fmla="*/ 1197 w 2302"/>
                <a:gd name="T71" fmla="*/ 974 h 2099"/>
                <a:gd name="T72" fmla="*/ 1119 w 2302"/>
                <a:gd name="T73" fmla="*/ 866 h 2099"/>
                <a:gd name="T74" fmla="*/ 1040 w 2302"/>
                <a:gd name="T75" fmla="*/ 770 h 2099"/>
                <a:gd name="T76" fmla="*/ 960 w 2302"/>
                <a:gd name="T77" fmla="*/ 686 h 2099"/>
                <a:gd name="T78" fmla="*/ 880 w 2302"/>
                <a:gd name="T79" fmla="*/ 612 h 2099"/>
                <a:gd name="T80" fmla="*/ 801 w 2302"/>
                <a:gd name="T81" fmla="*/ 547 h 2099"/>
                <a:gd name="T82" fmla="*/ 720 w 2302"/>
                <a:gd name="T83" fmla="*/ 491 h 2099"/>
                <a:gd name="T84" fmla="*/ 640 w 2302"/>
                <a:gd name="T85" fmla="*/ 443 h 2099"/>
                <a:gd name="T86" fmla="*/ 560 w 2302"/>
                <a:gd name="T87" fmla="*/ 402 h 2099"/>
                <a:gd name="T88" fmla="*/ 479 w 2302"/>
                <a:gd name="T89" fmla="*/ 367 h 2099"/>
                <a:gd name="T90" fmla="*/ 399 w 2302"/>
                <a:gd name="T91" fmla="*/ 336 h 2099"/>
                <a:gd name="T92" fmla="*/ 319 w 2302"/>
                <a:gd name="T93" fmla="*/ 311 h 2099"/>
                <a:gd name="T94" fmla="*/ 239 w 2302"/>
                <a:gd name="T95" fmla="*/ 287 h 2099"/>
                <a:gd name="T96" fmla="*/ 159 w 2302"/>
                <a:gd name="T97" fmla="*/ 267 h 2099"/>
                <a:gd name="T98" fmla="*/ 0 w 2302"/>
                <a:gd name="T99" fmla="*/ 232 h 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02" h="2099">
                  <a:moveTo>
                    <a:pt x="56" y="0"/>
                  </a:moveTo>
                  <a:lnTo>
                    <a:pt x="143" y="31"/>
                  </a:lnTo>
                  <a:lnTo>
                    <a:pt x="228" y="63"/>
                  </a:lnTo>
                  <a:lnTo>
                    <a:pt x="312" y="97"/>
                  </a:lnTo>
                  <a:lnTo>
                    <a:pt x="394" y="130"/>
                  </a:lnTo>
                  <a:lnTo>
                    <a:pt x="474" y="166"/>
                  </a:lnTo>
                  <a:lnTo>
                    <a:pt x="553" y="202"/>
                  </a:lnTo>
                  <a:lnTo>
                    <a:pt x="631" y="237"/>
                  </a:lnTo>
                  <a:lnTo>
                    <a:pt x="707" y="275"/>
                  </a:lnTo>
                  <a:lnTo>
                    <a:pt x="781" y="312"/>
                  </a:lnTo>
                  <a:lnTo>
                    <a:pt x="853" y="351"/>
                  </a:lnTo>
                  <a:lnTo>
                    <a:pt x="924" y="390"/>
                  </a:lnTo>
                  <a:lnTo>
                    <a:pt x="993" y="429"/>
                  </a:lnTo>
                  <a:lnTo>
                    <a:pt x="1061" y="469"/>
                  </a:lnTo>
                  <a:lnTo>
                    <a:pt x="1128" y="510"/>
                  </a:lnTo>
                  <a:lnTo>
                    <a:pt x="1192" y="552"/>
                  </a:lnTo>
                  <a:lnTo>
                    <a:pt x="1256" y="593"/>
                  </a:lnTo>
                  <a:lnTo>
                    <a:pt x="1317" y="635"/>
                  </a:lnTo>
                  <a:lnTo>
                    <a:pt x="1377" y="676"/>
                  </a:lnTo>
                  <a:lnTo>
                    <a:pt x="1436" y="720"/>
                  </a:lnTo>
                  <a:lnTo>
                    <a:pt x="1492" y="762"/>
                  </a:lnTo>
                  <a:lnTo>
                    <a:pt x="1547" y="806"/>
                  </a:lnTo>
                  <a:lnTo>
                    <a:pt x="1600" y="848"/>
                  </a:lnTo>
                  <a:lnTo>
                    <a:pt x="1653" y="891"/>
                  </a:lnTo>
                  <a:lnTo>
                    <a:pt x="1703" y="935"/>
                  </a:lnTo>
                  <a:lnTo>
                    <a:pt x="1751" y="979"/>
                  </a:lnTo>
                  <a:lnTo>
                    <a:pt x="1799" y="1023"/>
                  </a:lnTo>
                  <a:lnTo>
                    <a:pt x="1845" y="1066"/>
                  </a:lnTo>
                  <a:lnTo>
                    <a:pt x="1888" y="1110"/>
                  </a:lnTo>
                  <a:lnTo>
                    <a:pt x="1930" y="1153"/>
                  </a:lnTo>
                  <a:lnTo>
                    <a:pt x="1972" y="1197"/>
                  </a:lnTo>
                  <a:lnTo>
                    <a:pt x="2010" y="1240"/>
                  </a:lnTo>
                  <a:lnTo>
                    <a:pt x="2048" y="1284"/>
                  </a:lnTo>
                  <a:lnTo>
                    <a:pt x="2066" y="1305"/>
                  </a:lnTo>
                  <a:lnTo>
                    <a:pt x="2085" y="1328"/>
                  </a:lnTo>
                  <a:lnTo>
                    <a:pt x="2103" y="1353"/>
                  </a:lnTo>
                  <a:lnTo>
                    <a:pt x="2121" y="1379"/>
                  </a:lnTo>
                  <a:lnTo>
                    <a:pt x="2137" y="1407"/>
                  </a:lnTo>
                  <a:lnTo>
                    <a:pt x="2155" y="1437"/>
                  </a:lnTo>
                  <a:lnTo>
                    <a:pt x="2172" y="1467"/>
                  </a:lnTo>
                  <a:lnTo>
                    <a:pt x="2187" y="1500"/>
                  </a:lnTo>
                  <a:lnTo>
                    <a:pt x="2204" y="1532"/>
                  </a:lnTo>
                  <a:lnTo>
                    <a:pt x="2218" y="1567"/>
                  </a:lnTo>
                  <a:lnTo>
                    <a:pt x="2234" y="1600"/>
                  </a:lnTo>
                  <a:lnTo>
                    <a:pt x="2248" y="1636"/>
                  </a:lnTo>
                  <a:lnTo>
                    <a:pt x="2276" y="1706"/>
                  </a:lnTo>
                  <a:lnTo>
                    <a:pt x="2302" y="1777"/>
                  </a:lnTo>
                  <a:lnTo>
                    <a:pt x="2176" y="2099"/>
                  </a:lnTo>
                  <a:lnTo>
                    <a:pt x="2123" y="2055"/>
                  </a:lnTo>
                  <a:lnTo>
                    <a:pt x="2066" y="2007"/>
                  </a:lnTo>
                  <a:lnTo>
                    <a:pt x="2008" y="1956"/>
                  </a:lnTo>
                  <a:lnTo>
                    <a:pt x="1948" y="1902"/>
                  </a:lnTo>
                  <a:lnTo>
                    <a:pt x="1888" y="1845"/>
                  </a:lnTo>
                  <a:lnTo>
                    <a:pt x="1826" y="1786"/>
                  </a:lnTo>
                  <a:lnTo>
                    <a:pt x="1765" y="1725"/>
                  </a:lnTo>
                  <a:lnTo>
                    <a:pt x="1704" y="1661"/>
                  </a:lnTo>
                  <a:lnTo>
                    <a:pt x="1643" y="1597"/>
                  </a:lnTo>
                  <a:lnTo>
                    <a:pt x="1584" y="1529"/>
                  </a:lnTo>
                  <a:lnTo>
                    <a:pt x="1554" y="1494"/>
                  </a:lnTo>
                  <a:lnTo>
                    <a:pt x="1526" y="1460"/>
                  </a:lnTo>
                  <a:lnTo>
                    <a:pt x="1497" y="1425"/>
                  </a:lnTo>
                  <a:lnTo>
                    <a:pt x="1469" y="1389"/>
                  </a:lnTo>
                  <a:lnTo>
                    <a:pt x="1442" y="1354"/>
                  </a:lnTo>
                  <a:lnTo>
                    <a:pt x="1416" y="1317"/>
                  </a:lnTo>
                  <a:lnTo>
                    <a:pt x="1390" y="1281"/>
                  </a:lnTo>
                  <a:lnTo>
                    <a:pt x="1366" y="1245"/>
                  </a:lnTo>
                  <a:lnTo>
                    <a:pt x="1341" y="1208"/>
                  </a:lnTo>
                  <a:lnTo>
                    <a:pt x="1318" y="1170"/>
                  </a:lnTo>
                  <a:lnTo>
                    <a:pt x="1297" y="1132"/>
                  </a:lnTo>
                  <a:lnTo>
                    <a:pt x="1275" y="1095"/>
                  </a:lnTo>
                  <a:lnTo>
                    <a:pt x="1236" y="1033"/>
                  </a:lnTo>
                  <a:lnTo>
                    <a:pt x="1197" y="974"/>
                  </a:lnTo>
                  <a:lnTo>
                    <a:pt x="1158" y="918"/>
                  </a:lnTo>
                  <a:lnTo>
                    <a:pt x="1119" y="866"/>
                  </a:lnTo>
                  <a:lnTo>
                    <a:pt x="1079" y="817"/>
                  </a:lnTo>
                  <a:lnTo>
                    <a:pt x="1040" y="770"/>
                  </a:lnTo>
                  <a:lnTo>
                    <a:pt x="1000" y="726"/>
                  </a:lnTo>
                  <a:lnTo>
                    <a:pt x="960" y="686"/>
                  </a:lnTo>
                  <a:lnTo>
                    <a:pt x="920" y="647"/>
                  </a:lnTo>
                  <a:lnTo>
                    <a:pt x="880" y="612"/>
                  </a:lnTo>
                  <a:lnTo>
                    <a:pt x="841" y="578"/>
                  </a:lnTo>
                  <a:lnTo>
                    <a:pt x="801" y="547"/>
                  </a:lnTo>
                  <a:lnTo>
                    <a:pt x="760" y="518"/>
                  </a:lnTo>
                  <a:lnTo>
                    <a:pt x="720" y="491"/>
                  </a:lnTo>
                  <a:lnTo>
                    <a:pt x="680" y="466"/>
                  </a:lnTo>
                  <a:lnTo>
                    <a:pt x="640" y="443"/>
                  </a:lnTo>
                  <a:lnTo>
                    <a:pt x="600" y="421"/>
                  </a:lnTo>
                  <a:lnTo>
                    <a:pt x="560" y="402"/>
                  </a:lnTo>
                  <a:lnTo>
                    <a:pt x="520" y="383"/>
                  </a:lnTo>
                  <a:lnTo>
                    <a:pt x="479" y="367"/>
                  </a:lnTo>
                  <a:lnTo>
                    <a:pt x="439" y="351"/>
                  </a:lnTo>
                  <a:lnTo>
                    <a:pt x="399" y="336"/>
                  </a:lnTo>
                  <a:lnTo>
                    <a:pt x="359" y="323"/>
                  </a:lnTo>
                  <a:lnTo>
                    <a:pt x="319" y="311"/>
                  </a:lnTo>
                  <a:lnTo>
                    <a:pt x="279" y="299"/>
                  </a:lnTo>
                  <a:lnTo>
                    <a:pt x="239" y="287"/>
                  </a:lnTo>
                  <a:lnTo>
                    <a:pt x="199" y="277"/>
                  </a:lnTo>
                  <a:lnTo>
                    <a:pt x="159" y="267"/>
                  </a:lnTo>
                  <a:lnTo>
                    <a:pt x="80" y="250"/>
                  </a:lnTo>
                  <a:lnTo>
                    <a:pt x="0" y="232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955" y="2852"/>
              <a:ext cx="257" cy="174"/>
            </a:xfrm>
            <a:custGeom>
              <a:avLst/>
              <a:gdLst>
                <a:gd name="T0" fmla="*/ 2197 w 2310"/>
                <a:gd name="T1" fmla="*/ 1524 h 1564"/>
                <a:gd name="T2" fmla="*/ 2092 w 2310"/>
                <a:gd name="T3" fmla="*/ 1443 h 1564"/>
                <a:gd name="T4" fmla="*/ 1988 w 2310"/>
                <a:gd name="T5" fmla="*/ 1364 h 1564"/>
                <a:gd name="T6" fmla="*/ 1910 w 2310"/>
                <a:gd name="T7" fmla="*/ 1309 h 1564"/>
                <a:gd name="T8" fmla="*/ 1857 w 2310"/>
                <a:gd name="T9" fmla="*/ 1274 h 1564"/>
                <a:gd name="T10" fmla="*/ 1802 w 2310"/>
                <a:gd name="T11" fmla="*/ 1242 h 1564"/>
                <a:gd name="T12" fmla="*/ 1745 w 2310"/>
                <a:gd name="T13" fmla="*/ 1213 h 1564"/>
                <a:gd name="T14" fmla="*/ 1688 w 2310"/>
                <a:gd name="T15" fmla="*/ 1187 h 1564"/>
                <a:gd name="T16" fmla="*/ 1628 w 2310"/>
                <a:gd name="T17" fmla="*/ 1165 h 1564"/>
                <a:gd name="T18" fmla="*/ 1565 w 2310"/>
                <a:gd name="T19" fmla="*/ 1147 h 1564"/>
                <a:gd name="T20" fmla="*/ 1500 w 2310"/>
                <a:gd name="T21" fmla="*/ 1135 h 1564"/>
                <a:gd name="T22" fmla="*/ 1432 w 2310"/>
                <a:gd name="T23" fmla="*/ 1127 h 1564"/>
                <a:gd name="T24" fmla="*/ 1360 w 2310"/>
                <a:gd name="T25" fmla="*/ 1125 h 1564"/>
                <a:gd name="T26" fmla="*/ 592 w 2310"/>
                <a:gd name="T27" fmla="*/ 1290 h 1564"/>
                <a:gd name="T28" fmla="*/ 0 w 2310"/>
                <a:gd name="T29" fmla="*/ 792 h 1564"/>
                <a:gd name="T30" fmla="*/ 308 w 2310"/>
                <a:gd name="T31" fmla="*/ 121 h 1564"/>
                <a:gd name="T32" fmla="*/ 1587 w 2310"/>
                <a:gd name="T33" fmla="*/ 365 h 1564"/>
                <a:gd name="T34" fmla="*/ 1619 w 2310"/>
                <a:gd name="T35" fmla="*/ 376 h 1564"/>
                <a:gd name="T36" fmla="*/ 1652 w 2310"/>
                <a:gd name="T37" fmla="*/ 395 h 1564"/>
                <a:gd name="T38" fmla="*/ 1689 w 2310"/>
                <a:gd name="T39" fmla="*/ 418 h 1564"/>
                <a:gd name="T40" fmla="*/ 1727 w 2310"/>
                <a:gd name="T41" fmla="*/ 448 h 1564"/>
                <a:gd name="T42" fmla="*/ 1767 w 2310"/>
                <a:gd name="T43" fmla="*/ 485 h 1564"/>
                <a:gd name="T44" fmla="*/ 1809 w 2310"/>
                <a:gd name="T45" fmla="*/ 527 h 1564"/>
                <a:gd name="T46" fmla="*/ 1853 w 2310"/>
                <a:gd name="T47" fmla="*/ 575 h 1564"/>
                <a:gd name="T48" fmla="*/ 1924 w 2310"/>
                <a:gd name="T49" fmla="*/ 659 h 1564"/>
                <a:gd name="T50" fmla="*/ 2024 w 2310"/>
                <a:gd name="T51" fmla="*/ 789 h 1564"/>
                <a:gd name="T52" fmla="*/ 2133 w 2310"/>
                <a:gd name="T53" fmla="*/ 942 h 1564"/>
                <a:gd name="T54" fmla="*/ 2249 w 2310"/>
                <a:gd name="T55" fmla="*/ 1117 h 1564"/>
                <a:gd name="T56" fmla="*/ 2302 w 2310"/>
                <a:gd name="T57" fmla="*/ 1256 h 1564"/>
                <a:gd name="T58" fmla="*/ 2288 w 2310"/>
                <a:gd name="T59" fmla="*/ 1344 h 1564"/>
                <a:gd name="T60" fmla="*/ 2272 w 2310"/>
                <a:gd name="T61" fmla="*/ 1432 h 1564"/>
                <a:gd name="T62" fmla="*/ 2258 w 2310"/>
                <a:gd name="T63" fmla="*/ 1520 h 1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10" h="1564">
                  <a:moveTo>
                    <a:pt x="2250" y="1564"/>
                  </a:moveTo>
                  <a:lnTo>
                    <a:pt x="2197" y="1524"/>
                  </a:lnTo>
                  <a:lnTo>
                    <a:pt x="2143" y="1484"/>
                  </a:lnTo>
                  <a:lnTo>
                    <a:pt x="2092" y="1443"/>
                  </a:lnTo>
                  <a:lnTo>
                    <a:pt x="2040" y="1403"/>
                  </a:lnTo>
                  <a:lnTo>
                    <a:pt x="1988" y="1364"/>
                  </a:lnTo>
                  <a:lnTo>
                    <a:pt x="1936" y="1326"/>
                  </a:lnTo>
                  <a:lnTo>
                    <a:pt x="1910" y="1309"/>
                  </a:lnTo>
                  <a:lnTo>
                    <a:pt x="1883" y="1291"/>
                  </a:lnTo>
                  <a:lnTo>
                    <a:pt x="1857" y="1274"/>
                  </a:lnTo>
                  <a:lnTo>
                    <a:pt x="1829" y="1257"/>
                  </a:lnTo>
                  <a:lnTo>
                    <a:pt x="1802" y="1242"/>
                  </a:lnTo>
                  <a:lnTo>
                    <a:pt x="1774" y="1227"/>
                  </a:lnTo>
                  <a:lnTo>
                    <a:pt x="1745" y="1213"/>
                  </a:lnTo>
                  <a:lnTo>
                    <a:pt x="1718" y="1199"/>
                  </a:lnTo>
                  <a:lnTo>
                    <a:pt x="1688" y="1187"/>
                  </a:lnTo>
                  <a:lnTo>
                    <a:pt x="1659" y="1176"/>
                  </a:lnTo>
                  <a:lnTo>
                    <a:pt x="1628" y="1165"/>
                  </a:lnTo>
                  <a:lnTo>
                    <a:pt x="1598" y="1156"/>
                  </a:lnTo>
                  <a:lnTo>
                    <a:pt x="1565" y="1147"/>
                  </a:lnTo>
                  <a:lnTo>
                    <a:pt x="1533" y="1140"/>
                  </a:lnTo>
                  <a:lnTo>
                    <a:pt x="1500" y="1135"/>
                  </a:lnTo>
                  <a:lnTo>
                    <a:pt x="1466" y="1130"/>
                  </a:lnTo>
                  <a:lnTo>
                    <a:pt x="1432" y="1127"/>
                  </a:lnTo>
                  <a:lnTo>
                    <a:pt x="1396" y="1125"/>
                  </a:lnTo>
                  <a:lnTo>
                    <a:pt x="1360" y="1125"/>
                  </a:lnTo>
                  <a:lnTo>
                    <a:pt x="1322" y="1126"/>
                  </a:lnTo>
                  <a:lnTo>
                    <a:pt x="592" y="1290"/>
                  </a:lnTo>
                  <a:lnTo>
                    <a:pt x="68" y="825"/>
                  </a:lnTo>
                  <a:lnTo>
                    <a:pt x="0" y="792"/>
                  </a:lnTo>
                  <a:lnTo>
                    <a:pt x="123" y="0"/>
                  </a:lnTo>
                  <a:lnTo>
                    <a:pt x="308" y="121"/>
                  </a:lnTo>
                  <a:lnTo>
                    <a:pt x="1571" y="361"/>
                  </a:lnTo>
                  <a:lnTo>
                    <a:pt x="1587" y="365"/>
                  </a:lnTo>
                  <a:lnTo>
                    <a:pt x="1602" y="369"/>
                  </a:lnTo>
                  <a:lnTo>
                    <a:pt x="1619" y="376"/>
                  </a:lnTo>
                  <a:lnTo>
                    <a:pt x="1635" y="385"/>
                  </a:lnTo>
                  <a:lnTo>
                    <a:pt x="1652" y="395"/>
                  </a:lnTo>
                  <a:lnTo>
                    <a:pt x="1670" y="406"/>
                  </a:lnTo>
                  <a:lnTo>
                    <a:pt x="1689" y="418"/>
                  </a:lnTo>
                  <a:lnTo>
                    <a:pt x="1708" y="433"/>
                  </a:lnTo>
                  <a:lnTo>
                    <a:pt x="1727" y="448"/>
                  </a:lnTo>
                  <a:lnTo>
                    <a:pt x="1747" y="466"/>
                  </a:lnTo>
                  <a:lnTo>
                    <a:pt x="1767" y="485"/>
                  </a:lnTo>
                  <a:lnTo>
                    <a:pt x="1788" y="505"/>
                  </a:lnTo>
                  <a:lnTo>
                    <a:pt x="1809" y="527"/>
                  </a:lnTo>
                  <a:lnTo>
                    <a:pt x="1831" y="551"/>
                  </a:lnTo>
                  <a:lnTo>
                    <a:pt x="1853" y="575"/>
                  </a:lnTo>
                  <a:lnTo>
                    <a:pt x="1877" y="602"/>
                  </a:lnTo>
                  <a:lnTo>
                    <a:pt x="1924" y="659"/>
                  </a:lnTo>
                  <a:lnTo>
                    <a:pt x="1973" y="721"/>
                  </a:lnTo>
                  <a:lnTo>
                    <a:pt x="2024" y="789"/>
                  </a:lnTo>
                  <a:lnTo>
                    <a:pt x="2078" y="863"/>
                  </a:lnTo>
                  <a:lnTo>
                    <a:pt x="2133" y="942"/>
                  </a:lnTo>
                  <a:lnTo>
                    <a:pt x="2190" y="1027"/>
                  </a:lnTo>
                  <a:lnTo>
                    <a:pt x="2249" y="1117"/>
                  </a:lnTo>
                  <a:lnTo>
                    <a:pt x="2310" y="1212"/>
                  </a:lnTo>
                  <a:lnTo>
                    <a:pt x="2302" y="1256"/>
                  </a:lnTo>
                  <a:lnTo>
                    <a:pt x="2296" y="1300"/>
                  </a:lnTo>
                  <a:lnTo>
                    <a:pt x="2288" y="1344"/>
                  </a:lnTo>
                  <a:lnTo>
                    <a:pt x="2280" y="1388"/>
                  </a:lnTo>
                  <a:lnTo>
                    <a:pt x="2272" y="1432"/>
                  </a:lnTo>
                  <a:lnTo>
                    <a:pt x="2266" y="1476"/>
                  </a:lnTo>
                  <a:lnTo>
                    <a:pt x="2258" y="1520"/>
                  </a:lnTo>
                  <a:lnTo>
                    <a:pt x="2250" y="156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948" y="2950"/>
              <a:ext cx="289" cy="394"/>
            </a:xfrm>
            <a:custGeom>
              <a:avLst/>
              <a:gdLst>
                <a:gd name="T0" fmla="*/ 301 w 2608"/>
                <a:gd name="T1" fmla="*/ 183 h 3542"/>
                <a:gd name="T2" fmla="*/ 596 w 2608"/>
                <a:gd name="T3" fmla="*/ 456 h 3542"/>
                <a:gd name="T4" fmla="*/ 891 w 2608"/>
                <a:gd name="T5" fmla="*/ 727 h 3542"/>
                <a:gd name="T6" fmla="*/ 1112 w 2608"/>
                <a:gd name="T7" fmla="*/ 918 h 3542"/>
                <a:gd name="T8" fmla="*/ 1333 w 2608"/>
                <a:gd name="T9" fmla="*/ 1093 h 3542"/>
                <a:gd name="T10" fmla="*/ 1553 w 2608"/>
                <a:gd name="T11" fmla="*/ 1245 h 3542"/>
                <a:gd name="T12" fmla="*/ 1773 w 2608"/>
                <a:gd name="T13" fmla="*/ 1366 h 3542"/>
                <a:gd name="T14" fmla="*/ 1993 w 2608"/>
                <a:gd name="T15" fmla="*/ 1451 h 3542"/>
                <a:gd name="T16" fmla="*/ 2212 w 2608"/>
                <a:gd name="T17" fmla="*/ 1492 h 3542"/>
                <a:gd name="T18" fmla="*/ 2430 w 2608"/>
                <a:gd name="T19" fmla="*/ 1483 h 3542"/>
                <a:gd name="T20" fmla="*/ 2538 w 2608"/>
                <a:gd name="T21" fmla="*/ 1542 h 3542"/>
                <a:gd name="T22" fmla="*/ 2577 w 2608"/>
                <a:gd name="T23" fmla="*/ 1649 h 3542"/>
                <a:gd name="T24" fmla="*/ 2600 w 2608"/>
                <a:gd name="T25" fmla="*/ 1751 h 3542"/>
                <a:gd name="T26" fmla="*/ 2608 w 2608"/>
                <a:gd name="T27" fmla="*/ 1845 h 3542"/>
                <a:gd name="T28" fmla="*/ 2598 w 2608"/>
                <a:gd name="T29" fmla="*/ 1933 h 3542"/>
                <a:gd name="T30" fmla="*/ 2573 w 2608"/>
                <a:gd name="T31" fmla="*/ 2016 h 3542"/>
                <a:gd name="T32" fmla="*/ 2530 w 2608"/>
                <a:gd name="T33" fmla="*/ 2093 h 3542"/>
                <a:gd name="T34" fmla="*/ 2471 w 2608"/>
                <a:gd name="T35" fmla="*/ 2163 h 3542"/>
                <a:gd name="T36" fmla="*/ 2397 w 2608"/>
                <a:gd name="T37" fmla="*/ 2228 h 3542"/>
                <a:gd name="T38" fmla="*/ 2306 w 2608"/>
                <a:gd name="T39" fmla="*/ 2287 h 3542"/>
                <a:gd name="T40" fmla="*/ 2199 w 2608"/>
                <a:gd name="T41" fmla="*/ 2339 h 3542"/>
                <a:gd name="T42" fmla="*/ 2226 w 2608"/>
                <a:gd name="T43" fmla="*/ 2501 h 3542"/>
                <a:gd name="T44" fmla="*/ 2232 w 2608"/>
                <a:gd name="T45" fmla="*/ 2651 h 3542"/>
                <a:gd name="T46" fmla="*/ 2220 w 2608"/>
                <a:gd name="T47" fmla="*/ 2791 h 3542"/>
                <a:gd name="T48" fmla="*/ 2190 w 2608"/>
                <a:gd name="T49" fmla="*/ 2921 h 3542"/>
                <a:gd name="T50" fmla="*/ 2141 w 2608"/>
                <a:gd name="T51" fmla="*/ 3040 h 3542"/>
                <a:gd name="T52" fmla="*/ 2077 w 2608"/>
                <a:gd name="T53" fmla="*/ 3150 h 3542"/>
                <a:gd name="T54" fmla="*/ 1995 w 2608"/>
                <a:gd name="T55" fmla="*/ 3251 h 3542"/>
                <a:gd name="T56" fmla="*/ 1897 w 2608"/>
                <a:gd name="T57" fmla="*/ 3341 h 3542"/>
                <a:gd name="T58" fmla="*/ 1783 w 2608"/>
                <a:gd name="T59" fmla="*/ 3423 h 3542"/>
                <a:gd name="T60" fmla="*/ 1657 w 2608"/>
                <a:gd name="T61" fmla="*/ 3498 h 3542"/>
                <a:gd name="T62" fmla="*/ 1549 w 2608"/>
                <a:gd name="T63" fmla="*/ 3456 h 3542"/>
                <a:gd name="T64" fmla="*/ 1513 w 2608"/>
                <a:gd name="T65" fmla="*/ 3197 h 3542"/>
                <a:gd name="T66" fmla="*/ 1453 w 2608"/>
                <a:gd name="T67" fmla="*/ 2766 h 3542"/>
                <a:gd name="T68" fmla="*/ 1403 w 2608"/>
                <a:gd name="T69" fmla="*/ 2503 h 3542"/>
                <a:gd name="T70" fmla="*/ 1332 w 2608"/>
                <a:gd name="T71" fmla="*/ 2234 h 3542"/>
                <a:gd name="T72" fmla="*/ 1231 w 2608"/>
                <a:gd name="T73" fmla="*/ 1958 h 3542"/>
                <a:gd name="T74" fmla="*/ 1092 w 2608"/>
                <a:gd name="T75" fmla="*/ 1670 h 3542"/>
                <a:gd name="T76" fmla="*/ 906 w 2608"/>
                <a:gd name="T77" fmla="*/ 1371 h 3542"/>
                <a:gd name="T78" fmla="*/ 666 w 2608"/>
                <a:gd name="T79" fmla="*/ 1056 h 3542"/>
                <a:gd name="T80" fmla="*/ 362 w 2608"/>
                <a:gd name="T81" fmla="*/ 723 h 3542"/>
                <a:gd name="T82" fmla="*/ 47 w 2608"/>
                <a:gd name="T83" fmla="*/ 411 h 3542"/>
                <a:gd name="T84" fmla="*/ 331 w 2608"/>
                <a:gd name="T85" fmla="*/ 633 h 3542"/>
                <a:gd name="T86" fmla="*/ 587 w 2608"/>
                <a:gd name="T87" fmla="*/ 858 h 3542"/>
                <a:gd name="T88" fmla="*/ 817 w 2608"/>
                <a:gd name="T89" fmla="*/ 1084 h 3542"/>
                <a:gd name="T90" fmla="*/ 1020 w 2608"/>
                <a:gd name="T91" fmla="*/ 1311 h 3542"/>
                <a:gd name="T92" fmla="*/ 1196 w 2608"/>
                <a:gd name="T93" fmla="*/ 1538 h 3542"/>
                <a:gd name="T94" fmla="*/ 1346 w 2608"/>
                <a:gd name="T95" fmla="*/ 1764 h 3542"/>
                <a:gd name="T96" fmla="*/ 1470 w 2608"/>
                <a:gd name="T97" fmla="*/ 1990 h 3542"/>
                <a:gd name="T98" fmla="*/ 1567 w 2608"/>
                <a:gd name="T99" fmla="*/ 2214 h 3542"/>
                <a:gd name="T100" fmla="*/ 1638 w 2608"/>
                <a:gd name="T101" fmla="*/ 2436 h 3542"/>
                <a:gd name="T102" fmla="*/ 1683 w 2608"/>
                <a:gd name="T103" fmla="*/ 2654 h 3542"/>
                <a:gd name="T104" fmla="*/ 1707 w 2608"/>
                <a:gd name="T105" fmla="*/ 2738 h 3542"/>
                <a:gd name="T106" fmla="*/ 1728 w 2608"/>
                <a:gd name="T107" fmla="*/ 2554 h 3542"/>
                <a:gd name="T108" fmla="*/ 1740 w 2608"/>
                <a:gd name="T109" fmla="*/ 2368 h 3542"/>
                <a:gd name="T110" fmla="*/ 1739 w 2608"/>
                <a:gd name="T111" fmla="*/ 2242 h 3542"/>
                <a:gd name="T112" fmla="*/ 1733 w 2608"/>
                <a:gd name="T113" fmla="*/ 2146 h 3542"/>
                <a:gd name="T114" fmla="*/ 1720 w 2608"/>
                <a:gd name="T115" fmla="*/ 2048 h 3542"/>
                <a:gd name="T116" fmla="*/ 1700 w 2608"/>
                <a:gd name="T117" fmla="*/ 1949 h 3542"/>
                <a:gd name="T118" fmla="*/ 1671 w 2608"/>
                <a:gd name="T119" fmla="*/ 1849 h 3542"/>
                <a:gd name="T120" fmla="*/ 2096 w 2608"/>
                <a:gd name="T121" fmla="*/ 1937 h 3542"/>
                <a:gd name="T122" fmla="*/ 0 w 2608"/>
                <a:gd name="T123" fmla="*/ 359 h 3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08" h="3542">
                  <a:moveTo>
                    <a:pt x="153" y="50"/>
                  </a:moveTo>
                  <a:lnTo>
                    <a:pt x="226" y="116"/>
                  </a:lnTo>
                  <a:lnTo>
                    <a:pt x="301" y="183"/>
                  </a:lnTo>
                  <a:lnTo>
                    <a:pt x="374" y="251"/>
                  </a:lnTo>
                  <a:lnTo>
                    <a:pt x="448" y="319"/>
                  </a:lnTo>
                  <a:lnTo>
                    <a:pt x="596" y="456"/>
                  </a:lnTo>
                  <a:lnTo>
                    <a:pt x="743" y="593"/>
                  </a:lnTo>
                  <a:lnTo>
                    <a:pt x="817" y="660"/>
                  </a:lnTo>
                  <a:lnTo>
                    <a:pt x="891" y="727"/>
                  </a:lnTo>
                  <a:lnTo>
                    <a:pt x="965" y="792"/>
                  </a:lnTo>
                  <a:lnTo>
                    <a:pt x="1039" y="856"/>
                  </a:lnTo>
                  <a:lnTo>
                    <a:pt x="1112" y="918"/>
                  </a:lnTo>
                  <a:lnTo>
                    <a:pt x="1186" y="980"/>
                  </a:lnTo>
                  <a:lnTo>
                    <a:pt x="1260" y="1037"/>
                  </a:lnTo>
                  <a:lnTo>
                    <a:pt x="1333" y="1093"/>
                  </a:lnTo>
                  <a:lnTo>
                    <a:pt x="1407" y="1147"/>
                  </a:lnTo>
                  <a:lnTo>
                    <a:pt x="1480" y="1198"/>
                  </a:lnTo>
                  <a:lnTo>
                    <a:pt x="1553" y="1245"/>
                  </a:lnTo>
                  <a:lnTo>
                    <a:pt x="1627" y="1289"/>
                  </a:lnTo>
                  <a:lnTo>
                    <a:pt x="1700" y="1329"/>
                  </a:lnTo>
                  <a:lnTo>
                    <a:pt x="1773" y="1366"/>
                  </a:lnTo>
                  <a:lnTo>
                    <a:pt x="1847" y="1399"/>
                  </a:lnTo>
                  <a:lnTo>
                    <a:pt x="1920" y="1428"/>
                  </a:lnTo>
                  <a:lnTo>
                    <a:pt x="1993" y="1451"/>
                  </a:lnTo>
                  <a:lnTo>
                    <a:pt x="2066" y="1470"/>
                  </a:lnTo>
                  <a:lnTo>
                    <a:pt x="2139" y="1483"/>
                  </a:lnTo>
                  <a:lnTo>
                    <a:pt x="2212" y="1492"/>
                  </a:lnTo>
                  <a:lnTo>
                    <a:pt x="2285" y="1494"/>
                  </a:lnTo>
                  <a:lnTo>
                    <a:pt x="2357" y="1492"/>
                  </a:lnTo>
                  <a:lnTo>
                    <a:pt x="2430" y="1483"/>
                  </a:lnTo>
                  <a:lnTo>
                    <a:pt x="2503" y="1468"/>
                  </a:lnTo>
                  <a:lnTo>
                    <a:pt x="2521" y="1506"/>
                  </a:lnTo>
                  <a:lnTo>
                    <a:pt x="2538" y="1542"/>
                  </a:lnTo>
                  <a:lnTo>
                    <a:pt x="2553" y="1579"/>
                  </a:lnTo>
                  <a:lnTo>
                    <a:pt x="2566" y="1615"/>
                  </a:lnTo>
                  <a:lnTo>
                    <a:pt x="2577" y="1649"/>
                  </a:lnTo>
                  <a:lnTo>
                    <a:pt x="2587" y="1684"/>
                  </a:lnTo>
                  <a:lnTo>
                    <a:pt x="2595" y="1717"/>
                  </a:lnTo>
                  <a:lnTo>
                    <a:pt x="2600" y="1751"/>
                  </a:lnTo>
                  <a:lnTo>
                    <a:pt x="2605" y="1782"/>
                  </a:lnTo>
                  <a:lnTo>
                    <a:pt x="2607" y="1814"/>
                  </a:lnTo>
                  <a:lnTo>
                    <a:pt x="2608" y="1845"/>
                  </a:lnTo>
                  <a:lnTo>
                    <a:pt x="2606" y="1875"/>
                  </a:lnTo>
                  <a:lnTo>
                    <a:pt x="2603" y="1904"/>
                  </a:lnTo>
                  <a:lnTo>
                    <a:pt x="2598" y="1933"/>
                  </a:lnTo>
                  <a:lnTo>
                    <a:pt x="2591" y="1961"/>
                  </a:lnTo>
                  <a:lnTo>
                    <a:pt x="2583" y="1989"/>
                  </a:lnTo>
                  <a:lnTo>
                    <a:pt x="2573" y="2016"/>
                  </a:lnTo>
                  <a:lnTo>
                    <a:pt x="2560" y="2043"/>
                  </a:lnTo>
                  <a:lnTo>
                    <a:pt x="2546" y="2068"/>
                  </a:lnTo>
                  <a:lnTo>
                    <a:pt x="2530" y="2093"/>
                  </a:lnTo>
                  <a:lnTo>
                    <a:pt x="2513" y="2117"/>
                  </a:lnTo>
                  <a:lnTo>
                    <a:pt x="2493" y="2141"/>
                  </a:lnTo>
                  <a:lnTo>
                    <a:pt x="2471" y="2163"/>
                  </a:lnTo>
                  <a:lnTo>
                    <a:pt x="2448" y="2185"/>
                  </a:lnTo>
                  <a:lnTo>
                    <a:pt x="2424" y="2208"/>
                  </a:lnTo>
                  <a:lnTo>
                    <a:pt x="2397" y="2228"/>
                  </a:lnTo>
                  <a:lnTo>
                    <a:pt x="2368" y="2248"/>
                  </a:lnTo>
                  <a:lnTo>
                    <a:pt x="2338" y="2268"/>
                  </a:lnTo>
                  <a:lnTo>
                    <a:pt x="2306" y="2287"/>
                  </a:lnTo>
                  <a:lnTo>
                    <a:pt x="2272" y="2304"/>
                  </a:lnTo>
                  <a:lnTo>
                    <a:pt x="2237" y="2322"/>
                  </a:lnTo>
                  <a:lnTo>
                    <a:pt x="2199" y="2339"/>
                  </a:lnTo>
                  <a:lnTo>
                    <a:pt x="2210" y="2394"/>
                  </a:lnTo>
                  <a:lnTo>
                    <a:pt x="2219" y="2448"/>
                  </a:lnTo>
                  <a:lnTo>
                    <a:pt x="2226" y="2501"/>
                  </a:lnTo>
                  <a:lnTo>
                    <a:pt x="2230" y="2552"/>
                  </a:lnTo>
                  <a:lnTo>
                    <a:pt x="2232" y="2602"/>
                  </a:lnTo>
                  <a:lnTo>
                    <a:pt x="2232" y="2651"/>
                  </a:lnTo>
                  <a:lnTo>
                    <a:pt x="2230" y="2699"/>
                  </a:lnTo>
                  <a:lnTo>
                    <a:pt x="2226" y="2746"/>
                  </a:lnTo>
                  <a:lnTo>
                    <a:pt x="2220" y="2791"/>
                  </a:lnTo>
                  <a:lnTo>
                    <a:pt x="2212" y="2836"/>
                  </a:lnTo>
                  <a:lnTo>
                    <a:pt x="2201" y="2879"/>
                  </a:lnTo>
                  <a:lnTo>
                    <a:pt x="2190" y="2921"/>
                  </a:lnTo>
                  <a:lnTo>
                    <a:pt x="2176" y="2962"/>
                  </a:lnTo>
                  <a:lnTo>
                    <a:pt x="2159" y="3002"/>
                  </a:lnTo>
                  <a:lnTo>
                    <a:pt x="2141" y="3040"/>
                  </a:lnTo>
                  <a:lnTo>
                    <a:pt x="2121" y="3078"/>
                  </a:lnTo>
                  <a:lnTo>
                    <a:pt x="2100" y="3115"/>
                  </a:lnTo>
                  <a:lnTo>
                    <a:pt x="2077" y="3150"/>
                  </a:lnTo>
                  <a:lnTo>
                    <a:pt x="2051" y="3185"/>
                  </a:lnTo>
                  <a:lnTo>
                    <a:pt x="2023" y="3218"/>
                  </a:lnTo>
                  <a:lnTo>
                    <a:pt x="1995" y="3251"/>
                  </a:lnTo>
                  <a:lnTo>
                    <a:pt x="1963" y="3282"/>
                  </a:lnTo>
                  <a:lnTo>
                    <a:pt x="1931" y="3312"/>
                  </a:lnTo>
                  <a:lnTo>
                    <a:pt x="1897" y="3341"/>
                  </a:lnTo>
                  <a:lnTo>
                    <a:pt x="1861" y="3370"/>
                  </a:lnTo>
                  <a:lnTo>
                    <a:pt x="1823" y="3398"/>
                  </a:lnTo>
                  <a:lnTo>
                    <a:pt x="1783" y="3423"/>
                  </a:lnTo>
                  <a:lnTo>
                    <a:pt x="1743" y="3449"/>
                  </a:lnTo>
                  <a:lnTo>
                    <a:pt x="1700" y="3473"/>
                  </a:lnTo>
                  <a:lnTo>
                    <a:pt x="1657" y="3498"/>
                  </a:lnTo>
                  <a:lnTo>
                    <a:pt x="1610" y="3520"/>
                  </a:lnTo>
                  <a:lnTo>
                    <a:pt x="1563" y="3542"/>
                  </a:lnTo>
                  <a:lnTo>
                    <a:pt x="1549" y="3456"/>
                  </a:lnTo>
                  <a:lnTo>
                    <a:pt x="1537" y="3369"/>
                  </a:lnTo>
                  <a:lnTo>
                    <a:pt x="1524" y="3283"/>
                  </a:lnTo>
                  <a:lnTo>
                    <a:pt x="1513" y="3197"/>
                  </a:lnTo>
                  <a:lnTo>
                    <a:pt x="1491" y="3024"/>
                  </a:lnTo>
                  <a:lnTo>
                    <a:pt x="1467" y="2852"/>
                  </a:lnTo>
                  <a:lnTo>
                    <a:pt x="1453" y="2766"/>
                  </a:lnTo>
                  <a:lnTo>
                    <a:pt x="1438" y="2678"/>
                  </a:lnTo>
                  <a:lnTo>
                    <a:pt x="1421" y="2591"/>
                  </a:lnTo>
                  <a:lnTo>
                    <a:pt x="1403" y="2503"/>
                  </a:lnTo>
                  <a:lnTo>
                    <a:pt x="1382" y="2414"/>
                  </a:lnTo>
                  <a:lnTo>
                    <a:pt x="1359" y="2325"/>
                  </a:lnTo>
                  <a:lnTo>
                    <a:pt x="1332" y="2234"/>
                  </a:lnTo>
                  <a:lnTo>
                    <a:pt x="1302" y="2143"/>
                  </a:lnTo>
                  <a:lnTo>
                    <a:pt x="1269" y="2050"/>
                  </a:lnTo>
                  <a:lnTo>
                    <a:pt x="1231" y="1958"/>
                  </a:lnTo>
                  <a:lnTo>
                    <a:pt x="1190" y="1863"/>
                  </a:lnTo>
                  <a:lnTo>
                    <a:pt x="1143" y="1767"/>
                  </a:lnTo>
                  <a:lnTo>
                    <a:pt x="1092" y="1670"/>
                  </a:lnTo>
                  <a:lnTo>
                    <a:pt x="1036" y="1572"/>
                  </a:lnTo>
                  <a:lnTo>
                    <a:pt x="974" y="1472"/>
                  </a:lnTo>
                  <a:lnTo>
                    <a:pt x="906" y="1371"/>
                  </a:lnTo>
                  <a:lnTo>
                    <a:pt x="833" y="1268"/>
                  </a:lnTo>
                  <a:lnTo>
                    <a:pt x="753" y="1162"/>
                  </a:lnTo>
                  <a:lnTo>
                    <a:pt x="666" y="1056"/>
                  </a:lnTo>
                  <a:lnTo>
                    <a:pt x="572" y="947"/>
                  </a:lnTo>
                  <a:lnTo>
                    <a:pt x="471" y="837"/>
                  </a:lnTo>
                  <a:lnTo>
                    <a:pt x="362" y="723"/>
                  </a:lnTo>
                  <a:lnTo>
                    <a:pt x="245" y="608"/>
                  </a:lnTo>
                  <a:lnTo>
                    <a:pt x="119" y="491"/>
                  </a:lnTo>
                  <a:lnTo>
                    <a:pt x="47" y="411"/>
                  </a:lnTo>
                  <a:lnTo>
                    <a:pt x="145" y="485"/>
                  </a:lnTo>
                  <a:lnTo>
                    <a:pt x="239" y="559"/>
                  </a:lnTo>
                  <a:lnTo>
                    <a:pt x="331" y="633"/>
                  </a:lnTo>
                  <a:lnTo>
                    <a:pt x="419" y="708"/>
                  </a:lnTo>
                  <a:lnTo>
                    <a:pt x="505" y="783"/>
                  </a:lnTo>
                  <a:lnTo>
                    <a:pt x="587" y="858"/>
                  </a:lnTo>
                  <a:lnTo>
                    <a:pt x="666" y="933"/>
                  </a:lnTo>
                  <a:lnTo>
                    <a:pt x="743" y="1009"/>
                  </a:lnTo>
                  <a:lnTo>
                    <a:pt x="817" y="1084"/>
                  </a:lnTo>
                  <a:lnTo>
                    <a:pt x="887" y="1159"/>
                  </a:lnTo>
                  <a:lnTo>
                    <a:pt x="955" y="1235"/>
                  </a:lnTo>
                  <a:lnTo>
                    <a:pt x="1020" y="1311"/>
                  </a:lnTo>
                  <a:lnTo>
                    <a:pt x="1082" y="1386"/>
                  </a:lnTo>
                  <a:lnTo>
                    <a:pt x="1141" y="1462"/>
                  </a:lnTo>
                  <a:lnTo>
                    <a:pt x="1196" y="1538"/>
                  </a:lnTo>
                  <a:lnTo>
                    <a:pt x="1250" y="1614"/>
                  </a:lnTo>
                  <a:lnTo>
                    <a:pt x="1300" y="1688"/>
                  </a:lnTo>
                  <a:lnTo>
                    <a:pt x="1346" y="1764"/>
                  </a:lnTo>
                  <a:lnTo>
                    <a:pt x="1391" y="1840"/>
                  </a:lnTo>
                  <a:lnTo>
                    <a:pt x="1432" y="1914"/>
                  </a:lnTo>
                  <a:lnTo>
                    <a:pt x="1470" y="1990"/>
                  </a:lnTo>
                  <a:lnTo>
                    <a:pt x="1505" y="2065"/>
                  </a:lnTo>
                  <a:lnTo>
                    <a:pt x="1538" y="2140"/>
                  </a:lnTo>
                  <a:lnTo>
                    <a:pt x="1567" y="2214"/>
                  </a:lnTo>
                  <a:lnTo>
                    <a:pt x="1593" y="2288"/>
                  </a:lnTo>
                  <a:lnTo>
                    <a:pt x="1618" y="2361"/>
                  </a:lnTo>
                  <a:lnTo>
                    <a:pt x="1638" y="2436"/>
                  </a:lnTo>
                  <a:lnTo>
                    <a:pt x="1656" y="2508"/>
                  </a:lnTo>
                  <a:lnTo>
                    <a:pt x="1671" y="2582"/>
                  </a:lnTo>
                  <a:lnTo>
                    <a:pt x="1683" y="2654"/>
                  </a:lnTo>
                  <a:lnTo>
                    <a:pt x="1692" y="2727"/>
                  </a:lnTo>
                  <a:lnTo>
                    <a:pt x="1699" y="2798"/>
                  </a:lnTo>
                  <a:lnTo>
                    <a:pt x="1707" y="2738"/>
                  </a:lnTo>
                  <a:lnTo>
                    <a:pt x="1713" y="2677"/>
                  </a:lnTo>
                  <a:lnTo>
                    <a:pt x="1721" y="2615"/>
                  </a:lnTo>
                  <a:lnTo>
                    <a:pt x="1728" y="2554"/>
                  </a:lnTo>
                  <a:lnTo>
                    <a:pt x="1733" y="2493"/>
                  </a:lnTo>
                  <a:lnTo>
                    <a:pt x="1737" y="2430"/>
                  </a:lnTo>
                  <a:lnTo>
                    <a:pt x="1740" y="2368"/>
                  </a:lnTo>
                  <a:lnTo>
                    <a:pt x="1741" y="2306"/>
                  </a:lnTo>
                  <a:lnTo>
                    <a:pt x="1740" y="2273"/>
                  </a:lnTo>
                  <a:lnTo>
                    <a:pt x="1739" y="2242"/>
                  </a:lnTo>
                  <a:lnTo>
                    <a:pt x="1738" y="2210"/>
                  </a:lnTo>
                  <a:lnTo>
                    <a:pt x="1736" y="2179"/>
                  </a:lnTo>
                  <a:lnTo>
                    <a:pt x="1733" y="2146"/>
                  </a:lnTo>
                  <a:lnTo>
                    <a:pt x="1729" y="2114"/>
                  </a:lnTo>
                  <a:lnTo>
                    <a:pt x="1726" y="2082"/>
                  </a:lnTo>
                  <a:lnTo>
                    <a:pt x="1720" y="2048"/>
                  </a:lnTo>
                  <a:lnTo>
                    <a:pt x="1714" y="2016"/>
                  </a:lnTo>
                  <a:lnTo>
                    <a:pt x="1708" y="1982"/>
                  </a:lnTo>
                  <a:lnTo>
                    <a:pt x="1700" y="1949"/>
                  </a:lnTo>
                  <a:lnTo>
                    <a:pt x="1691" y="1916"/>
                  </a:lnTo>
                  <a:lnTo>
                    <a:pt x="1682" y="1882"/>
                  </a:lnTo>
                  <a:lnTo>
                    <a:pt x="1671" y="1849"/>
                  </a:lnTo>
                  <a:lnTo>
                    <a:pt x="1660" y="1815"/>
                  </a:lnTo>
                  <a:lnTo>
                    <a:pt x="1647" y="1781"/>
                  </a:lnTo>
                  <a:lnTo>
                    <a:pt x="2096" y="1937"/>
                  </a:lnTo>
                  <a:lnTo>
                    <a:pt x="2140" y="1913"/>
                  </a:lnTo>
                  <a:lnTo>
                    <a:pt x="47" y="410"/>
                  </a:lnTo>
                  <a:lnTo>
                    <a:pt x="0" y="359"/>
                  </a:lnTo>
                  <a:lnTo>
                    <a:pt x="56" y="0"/>
                  </a:lnTo>
                  <a:lnTo>
                    <a:pt x="153" y="5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1062" y="2207"/>
              <a:ext cx="269" cy="216"/>
            </a:xfrm>
            <a:custGeom>
              <a:avLst/>
              <a:gdLst>
                <a:gd name="T0" fmla="*/ 220 w 2419"/>
                <a:gd name="T1" fmla="*/ 1497 h 1946"/>
                <a:gd name="T2" fmla="*/ 442 w 2419"/>
                <a:gd name="T3" fmla="*/ 1586 h 1946"/>
                <a:gd name="T4" fmla="*/ 627 w 2419"/>
                <a:gd name="T5" fmla="*/ 1635 h 1946"/>
                <a:gd name="T6" fmla="*/ 779 w 2419"/>
                <a:gd name="T7" fmla="*/ 1648 h 1946"/>
                <a:gd name="T8" fmla="*/ 901 w 2419"/>
                <a:gd name="T9" fmla="*/ 1633 h 1946"/>
                <a:gd name="T10" fmla="*/ 996 w 2419"/>
                <a:gd name="T11" fmla="*/ 1597 h 1946"/>
                <a:gd name="T12" fmla="*/ 1067 w 2419"/>
                <a:gd name="T13" fmla="*/ 1545 h 1946"/>
                <a:gd name="T14" fmla="*/ 1117 w 2419"/>
                <a:gd name="T15" fmla="*/ 1486 h 1946"/>
                <a:gd name="T16" fmla="*/ 1150 w 2419"/>
                <a:gd name="T17" fmla="*/ 1424 h 1946"/>
                <a:gd name="T18" fmla="*/ 1169 w 2419"/>
                <a:gd name="T19" fmla="*/ 1369 h 1946"/>
                <a:gd name="T20" fmla="*/ 1177 w 2419"/>
                <a:gd name="T21" fmla="*/ 1324 h 1946"/>
                <a:gd name="T22" fmla="*/ 1209 w 2419"/>
                <a:gd name="T23" fmla="*/ 1043 h 1946"/>
                <a:gd name="T24" fmla="*/ 1266 w 2419"/>
                <a:gd name="T25" fmla="*/ 806 h 1946"/>
                <a:gd name="T26" fmla="*/ 1343 w 2419"/>
                <a:gd name="T27" fmla="*/ 609 h 1946"/>
                <a:gd name="T28" fmla="*/ 1439 w 2419"/>
                <a:gd name="T29" fmla="*/ 448 h 1946"/>
                <a:gd name="T30" fmla="*/ 1553 w 2419"/>
                <a:gd name="T31" fmla="*/ 319 h 1946"/>
                <a:gd name="T32" fmla="*/ 1682 w 2419"/>
                <a:gd name="T33" fmla="*/ 219 h 1946"/>
                <a:gd name="T34" fmla="*/ 1823 w 2419"/>
                <a:gd name="T35" fmla="*/ 142 h 1946"/>
                <a:gd name="T36" fmla="*/ 1975 w 2419"/>
                <a:gd name="T37" fmla="*/ 85 h 1946"/>
                <a:gd name="T38" fmla="*/ 2136 w 2419"/>
                <a:gd name="T39" fmla="*/ 44 h 1946"/>
                <a:gd name="T40" fmla="*/ 2304 w 2419"/>
                <a:gd name="T41" fmla="*/ 16 h 1946"/>
                <a:gd name="T42" fmla="*/ 2416 w 2419"/>
                <a:gd name="T43" fmla="*/ 43 h 1946"/>
                <a:gd name="T44" fmla="*/ 2412 w 2419"/>
                <a:gd name="T45" fmla="*/ 166 h 1946"/>
                <a:gd name="T46" fmla="*/ 2407 w 2419"/>
                <a:gd name="T47" fmla="*/ 290 h 1946"/>
                <a:gd name="T48" fmla="*/ 2291 w 2419"/>
                <a:gd name="T49" fmla="*/ 324 h 1946"/>
                <a:gd name="T50" fmla="*/ 2140 w 2419"/>
                <a:gd name="T51" fmla="*/ 329 h 1946"/>
                <a:gd name="T52" fmla="*/ 2007 w 2419"/>
                <a:gd name="T53" fmla="*/ 355 h 1946"/>
                <a:gd name="T54" fmla="*/ 1895 w 2419"/>
                <a:gd name="T55" fmla="*/ 401 h 1946"/>
                <a:gd name="T56" fmla="*/ 1798 w 2419"/>
                <a:gd name="T57" fmla="*/ 472 h 1946"/>
                <a:gd name="T58" fmla="*/ 1717 w 2419"/>
                <a:gd name="T59" fmla="*/ 566 h 1946"/>
                <a:gd name="T60" fmla="*/ 1648 w 2419"/>
                <a:gd name="T61" fmla="*/ 684 h 1946"/>
                <a:gd name="T62" fmla="*/ 1590 w 2419"/>
                <a:gd name="T63" fmla="*/ 830 h 1946"/>
                <a:gd name="T64" fmla="*/ 1540 w 2419"/>
                <a:gd name="T65" fmla="*/ 1003 h 1946"/>
                <a:gd name="T66" fmla="*/ 1497 w 2419"/>
                <a:gd name="T67" fmla="*/ 1204 h 1946"/>
                <a:gd name="T68" fmla="*/ 1458 w 2419"/>
                <a:gd name="T69" fmla="*/ 1434 h 1946"/>
                <a:gd name="T70" fmla="*/ 1416 w 2419"/>
                <a:gd name="T71" fmla="*/ 1547 h 1946"/>
                <a:gd name="T72" fmla="*/ 1363 w 2419"/>
                <a:gd name="T73" fmla="*/ 1645 h 1946"/>
                <a:gd name="T74" fmla="*/ 1300 w 2419"/>
                <a:gd name="T75" fmla="*/ 1730 h 1946"/>
                <a:gd name="T76" fmla="*/ 1227 w 2419"/>
                <a:gd name="T77" fmla="*/ 1800 h 1946"/>
                <a:gd name="T78" fmla="*/ 1145 w 2419"/>
                <a:gd name="T79" fmla="*/ 1857 h 1946"/>
                <a:gd name="T80" fmla="*/ 1052 w 2419"/>
                <a:gd name="T81" fmla="*/ 1899 h 1946"/>
                <a:gd name="T82" fmla="*/ 949 w 2419"/>
                <a:gd name="T83" fmla="*/ 1928 h 1946"/>
                <a:gd name="T84" fmla="*/ 837 w 2419"/>
                <a:gd name="T85" fmla="*/ 1944 h 1946"/>
                <a:gd name="T86" fmla="*/ 715 w 2419"/>
                <a:gd name="T87" fmla="*/ 1945 h 1946"/>
                <a:gd name="T88" fmla="*/ 582 w 2419"/>
                <a:gd name="T89" fmla="*/ 1932 h 1946"/>
                <a:gd name="T90" fmla="*/ 289 w 2419"/>
                <a:gd name="T91" fmla="*/ 1731 h 1946"/>
                <a:gd name="T92" fmla="*/ 0 w 2419"/>
                <a:gd name="T93" fmla="*/ 1462 h 1946"/>
                <a:gd name="T94" fmla="*/ 23 w 2419"/>
                <a:gd name="T95" fmla="*/ 1430 h 1946"/>
                <a:gd name="T96" fmla="*/ 51 w 2419"/>
                <a:gd name="T97" fmla="*/ 1410 h 1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19" h="1946">
                  <a:moveTo>
                    <a:pt x="51" y="1410"/>
                  </a:moveTo>
                  <a:lnTo>
                    <a:pt x="138" y="1457"/>
                  </a:lnTo>
                  <a:lnTo>
                    <a:pt x="220" y="1497"/>
                  </a:lnTo>
                  <a:lnTo>
                    <a:pt x="299" y="1531"/>
                  </a:lnTo>
                  <a:lnTo>
                    <a:pt x="372" y="1561"/>
                  </a:lnTo>
                  <a:lnTo>
                    <a:pt x="442" y="1586"/>
                  </a:lnTo>
                  <a:lnTo>
                    <a:pt x="508" y="1607"/>
                  </a:lnTo>
                  <a:lnTo>
                    <a:pt x="569" y="1623"/>
                  </a:lnTo>
                  <a:lnTo>
                    <a:pt x="627" y="1635"/>
                  </a:lnTo>
                  <a:lnTo>
                    <a:pt x="681" y="1643"/>
                  </a:lnTo>
                  <a:lnTo>
                    <a:pt x="732" y="1647"/>
                  </a:lnTo>
                  <a:lnTo>
                    <a:pt x="779" y="1648"/>
                  </a:lnTo>
                  <a:lnTo>
                    <a:pt x="823" y="1646"/>
                  </a:lnTo>
                  <a:lnTo>
                    <a:pt x="863" y="1640"/>
                  </a:lnTo>
                  <a:lnTo>
                    <a:pt x="901" y="1633"/>
                  </a:lnTo>
                  <a:lnTo>
                    <a:pt x="936" y="1623"/>
                  </a:lnTo>
                  <a:lnTo>
                    <a:pt x="967" y="1610"/>
                  </a:lnTo>
                  <a:lnTo>
                    <a:pt x="996" y="1597"/>
                  </a:lnTo>
                  <a:lnTo>
                    <a:pt x="1022" y="1580"/>
                  </a:lnTo>
                  <a:lnTo>
                    <a:pt x="1046" y="1564"/>
                  </a:lnTo>
                  <a:lnTo>
                    <a:pt x="1067" y="1545"/>
                  </a:lnTo>
                  <a:lnTo>
                    <a:pt x="1086" y="1526"/>
                  </a:lnTo>
                  <a:lnTo>
                    <a:pt x="1102" y="1506"/>
                  </a:lnTo>
                  <a:lnTo>
                    <a:pt x="1117" y="1486"/>
                  </a:lnTo>
                  <a:lnTo>
                    <a:pt x="1130" y="1464"/>
                  </a:lnTo>
                  <a:lnTo>
                    <a:pt x="1141" y="1444"/>
                  </a:lnTo>
                  <a:lnTo>
                    <a:pt x="1150" y="1424"/>
                  </a:lnTo>
                  <a:lnTo>
                    <a:pt x="1158" y="1404"/>
                  </a:lnTo>
                  <a:lnTo>
                    <a:pt x="1164" y="1386"/>
                  </a:lnTo>
                  <a:lnTo>
                    <a:pt x="1169" y="1369"/>
                  </a:lnTo>
                  <a:lnTo>
                    <a:pt x="1173" y="1352"/>
                  </a:lnTo>
                  <a:lnTo>
                    <a:pt x="1175" y="1337"/>
                  </a:lnTo>
                  <a:lnTo>
                    <a:pt x="1177" y="1324"/>
                  </a:lnTo>
                  <a:lnTo>
                    <a:pt x="1185" y="1225"/>
                  </a:lnTo>
                  <a:lnTo>
                    <a:pt x="1196" y="1131"/>
                  </a:lnTo>
                  <a:lnTo>
                    <a:pt x="1209" y="1043"/>
                  </a:lnTo>
                  <a:lnTo>
                    <a:pt x="1226" y="960"/>
                  </a:lnTo>
                  <a:lnTo>
                    <a:pt x="1245" y="881"/>
                  </a:lnTo>
                  <a:lnTo>
                    <a:pt x="1266" y="806"/>
                  </a:lnTo>
                  <a:lnTo>
                    <a:pt x="1289" y="736"/>
                  </a:lnTo>
                  <a:lnTo>
                    <a:pt x="1315" y="670"/>
                  </a:lnTo>
                  <a:lnTo>
                    <a:pt x="1343" y="609"/>
                  </a:lnTo>
                  <a:lnTo>
                    <a:pt x="1374" y="552"/>
                  </a:lnTo>
                  <a:lnTo>
                    <a:pt x="1406" y="498"/>
                  </a:lnTo>
                  <a:lnTo>
                    <a:pt x="1439" y="448"/>
                  </a:lnTo>
                  <a:lnTo>
                    <a:pt x="1476" y="401"/>
                  </a:lnTo>
                  <a:lnTo>
                    <a:pt x="1514" y="359"/>
                  </a:lnTo>
                  <a:lnTo>
                    <a:pt x="1553" y="319"/>
                  </a:lnTo>
                  <a:lnTo>
                    <a:pt x="1595" y="282"/>
                  </a:lnTo>
                  <a:lnTo>
                    <a:pt x="1637" y="249"/>
                  </a:lnTo>
                  <a:lnTo>
                    <a:pt x="1682" y="219"/>
                  </a:lnTo>
                  <a:lnTo>
                    <a:pt x="1727" y="191"/>
                  </a:lnTo>
                  <a:lnTo>
                    <a:pt x="1775" y="165"/>
                  </a:lnTo>
                  <a:lnTo>
                    <a:pt x="1823" y="142"/>
                  </a:lnTo>
                  <a:lnTo>
                    <a:pt x="1873" y="121"/>
                  </a:lnTo>
                  <a:lnTo>
                    <a:pt x="1924" y="102"/>
                  </a:lnTo>
                  <a:lnTo>
                    <a:pt x="1975" y="85"/>
                  </a:lnTo>
                  <a:lnTo>
                    <a:pt x="2028" y="69"/>
                  </a:lnTo>
                  <a:lnTo>
                    <a:pt x="2082" y="56"/>
                  </a:lnTo>
                  <a:lnTo>
                    <a:pt x="2136" y="44"/>
                  </a:lnTo>
                  <a:lnTo>
                    <a:pt x="2192" y="34"/>
                  </a:lnTo>
                  <a:lnTo>
                    <a:pt x="2247" y="24"/>
                  </a:lnTo>
                  <a:lnTo>
                    <a:pt x="2304" y="16"/>
                  </a:lnTo>
                  <a:lnTo>
                    <a:pt x="2361" y="8"/>
                  </a:lnTo>
                  <a:lnTo>
                    <a:pt x="2419" y="0"/>
                  </a:lnTo>
                  <a:lnTo>
                    <a:pt x="2416" y="43"/>
                  </a:lnTo>
                  <a:lnTo>
                    <a:pt x="2415" y="84"/>
                  </a:lnTo>
                  <a:lnTo>
                    <a:pt x="2413" y="125"/>
                  </a:lnTo>
                  <a:lnTo>
                    <a:pt x="2412" y="166"/>
                  </a:lnTo>
                  <a:lnTo>
                    <a:pt x="2410" y="207"/>
                  </a:lnTo>
                  <a:lnTo>
                    <a:pt x="2409" y="249"/>
                  </a:lnTo>
                  <a:lnTo>
                    <a:pt x="2407" y="290"/>
                  </a:lnTo>
                  <a:lnTo>
                    <a:pt x="2405" y="331"/>
                  </a:lnTo>
                  <a:lnTo>
                    <a:pt x="2347" y="327"/>
                  </a:lnTo>
                  <a:lnTo>
                    <a:pt x="2291" y="324"/>
                  </a:lnTo>
                  <a:lnTo>
                    <a:pt x="2239" y="323"/>
                  </a:lnTo>
                  <a:lnTo>
                    <a:pt x="2187" y="326"/>
                  </a:lnTo>
                  <a:lnTo>
                    <a:pt x="2140" y="329"/>
                  </a:lnTo>
                  <a:lnTo>
                    <a:pt x="2093" y="336"/>
                  </a:lnTo>
                  <a:lnTo>
                    <a:pt x="2050" y="343"/>
                  </a:lnTo>
                  <a:lnTo>
                    <a:pt x="2007" y="355"/>
                  </a:lnTo>
                  <a:lnTo>
                    <a:pt x="1968" y="368"/>
                  </a:lnTo>
                  <a:lnTo>
                    <a:pt x="1931" y="384"/>
                  </a:lnTo>
                  <a:lnTo>
                    <a:pt x="1895" y="401"/>
                  </a:lnTo>
                  <a:lnTo>
                    <a:pt x="1861" y="423"/>
                  </a:lnTo>
                  <a:lnTo>
                    <a:pt x="1829" y="446"/>
                  </a:lnTo>
                  <a:lnTo>
                    <a:pt x="1798" y="472"/>
                  </a:lnTo>
                  <a:lnTo>
                    <a:pt x="1771" y="501"/>
                  </a:lnTo>
                  <a:lnTo>
                    <a:pt x="1743" y="532"/>
                  </a:lnTo>
                  <a:lnTo>
                    <a:pt x="1717" y="566"/>
                  </a:lnTo>
                  <a:lnTo>
                    <a:pt x="1693" y="603"/>
                  </a:lnTo>
                  <a:lnTo>
                    <a:pt x="1670" y="642"/>
                  </a:lnTo>
                  <a:lnTo>
                    <a:pt x="1648" y="684"/>
                  </a:lnTo>
                  <a:lnTo>
                    <a:pt x="1628" y="730"/>
                  </a:lnTo>
                  <a:lnTo>
                    <a:pt x="1608" y="779"/>
                  </a:lnTo>
                  <a:lnTo>
                    <a:pt x="1590" y="830"/>
                  </a:lnTo>
                  <a:lnTo>
                    <a:pt x="1573" y="885"/>
                  </a:lnTo>
                  <a:lnTo>
                    <a:pt x="1556" y="942"/>
                  </a:lnTo>
                  <a:lnTo>
                    <a:pt x="1540" y="1003"/>
                  </a:lnTo>
                  <a:lnTo>
                    <a:pt x="1525" y="1067"/>
                  </a:lnTo>
                  <a:lnTo>
                    <a:pt x="1510" y="1133"/>
                  </a:lnTo>
                  <a:lnTo>
                    <a:pt x="1497" y="1204"/>
                  </a:lnTo>
                  <a:lnTo>
                    <a:pt x="1484" y="1277"/>
                  </a:lnTo>
                  <a:lnTo>
                    <a:pt x="1470" y="1354"/>
                  </a:lnTo>
                  <a:lnTo>
                    <a:pt x="1458" y="1434"/>
                  </a:lnTo>
                  <a:lnTo>
                    <a:pt x="1445" y="1473"/>
                  </a:lnTo>
                  <a:lnTo>
                    <a:pt x="1430" y="1511"/>
                  </a:lnTo>
                  <a:lnTo>
                    <a:pt x="1416" y="1547"/>
                  </a:lnTo>
                  <a:lnTo>
                    <a:pt x="1399" y="1581"/>
                  </a:lnTo>
                  <a:lnTo>
                    <a:pt x="1381" y="1614"/>
                  </a:lnTo>
                  <a:lnTo>
                    <a:pt x="1363" y="1645"/>
                  </a:lnTo>
                  <a:lnTo>
                    <a:pt x="1343" y="1675"/>
                  </a:lnTo>
                  <a:lnTo>
                    <a:pt x="1323" y="1703"/>
                  </a:lnTo>
                  <a:lnTo>
                    <a:pt x="1300" y="1730"/>
                  </a:lnTo>
                  <a:lnTo>
                    <a:pt x="1277" y="1754"/>
                  </a:lnTo>
                  <a:lnTo>
                    <a:pt x="1253" y="1778"/>
                  </a:lnTo>
                  <a:lnTo>
                    <a:pt x="1227" y="1800"/>
                  </a:lnTo>
                  <a:lnTo>
                    <a:pt x="1201" y="1820"/>
                  </a:lnTo>
                  <a:lnTo>
                    <a:pt x="1174" y="1839"/>
                  </a:lnTo>
                  <a:lnTo>
                    <a:pt x="1145" y="1857"/>
                  </a:lnTo>
                  <a:lnTo>
                    <a:pt x="1115" y="1872"/>
                  </a:lnTo>
                  <a:lnTo>
                    <a:pt x="1084" y="1887"/>
                  </a:lnTo>
                  <a:lnTo>
                    <a:pt x="1052" y="1899"/>
                  </a:lnTo>
                  <a:lnTo>
                    <a:pt x="1019" y="1910"/>
                  </a:lnTo>
                  <a:lnTo>
                    <a:pt x="985" y="1920"/>
                  </a:lnTo>
                  <a:lnTo>
                    <a:pt x="949" y="1928"/>
                  </a:lnTo>
                  <a:lnTo>
                    <a:pt x="914" y="1935"/>
                  </a:lnTo>
                  <a:lnTo>
                    <a:pt x="876" y="1939"/>
                  </a:lnTo>
                  <a:lnTo>
                    <a:pt x="837" y="1944"/>
                  </a:lnTo>
                  <a:lnTo>
                    <a:pt x="798" y="1946"/>
                  </a:lnTo>
                  <a:lnTo>
                    <a:pt x="757" y="1946"/>
                  </a:lnTo>
                  <a:lnTo>
                    <a:pt x="715" y="1945"/>
                  </a:lnTo>
                  <a:lnTo>
                    <a:pt x="672" y="1942"/>
                  </a:lnTo>
                  <a:lnTo>
                    <a:pt x="628" y="1938"/>
                  </a:lnTo>
                  <a:lnTo>
                    <a:pt x="582" y="1932"/>
                  </a:lnTo>
                  <a:lnTo>
                    <a:pt x="537" y="1926"/>
                  </a:lnTo>
                  <a:lnTo>
                    <a:pt x="489" y="1917"/>
                  </a:lnTo>
                  <a:lnTo>
                    <a:pt x="289" y="1731"/>
                  </a:lnTo>
                  <a:lnTo>
                    <a:pt x="303" y="1694"/>
                  </a:lnTo>
                  <a:lnTo>
                    <a:pt x="269" y="1713"/>
                  </a:lnTo>
                  <a:lnTo>
                    <a:pt x="0" y="1462"/>
                  </a:lnTo>
                  <a:lnTo>
                    <a:pt x="4" y="1455"/>
                  </a:lnTo>
                  <a:lnTo>
                    <a:pt x="15" y="1439"/>
                  </a:lnTo>
                  <a:lnTo>
                    <a:pt x="23" y="1430"/>
                  </a:lnTo>
                  <a:lnTo>
                    <a:pt x="32" y="1422"/>
                  </a:lnTo>
                  <a:lnTo>
                    <a:pt x="41" y="1415"/>
                  </a:lnTo>
                  <a:lnTo>
                    <a:pt x="51" y="141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1346" y="2209"/>
              <a:ext cx="115" cy="88"/>
            </a:xfrm>
            <a:custGeom>
              <a:avLst/>
              <a:gdLst>
                <a:gd name="T0" fmla="*/ 47 w 1035"/>
                <a:gd name="T1" fmla="*/ 368 h 790"/>
                <a:gd name="T2" fmla="*/ 136 w 1035"/>
                <a:gd name="T3" fmla="*/ 411 h 790"/>
                <a:gd name="T4" fmla="*/ 221 w 1035"/>
                <a:gd name="T5" fmla="*/ 457 h 790"/>
                <a:gd name="T6" fmla="*/ 302 w 1035"/>
                <a:gd name="T7" fmla="*/ 508 h 790"/>
                <a:gd name="T8" fmla="*/ 380 w 1035"/>
                <a:gd name="T9" fmla="*/ 563 h 790"/>
                <a:gd name="T10" fmla="*/ 452 w 1035"/>
                <a:gd name="T11" fmla="*/ 622 h 790"/>
                <a:gd name="T12" fmla="*/ 520 w 1035"/>
                <a:gd name="T13" fmla="*/ 686 h 790"/>
                <a:gd name="T14" fmla="*/ 585 w 1035"/>
                <a:gd name="T15" fmla="*/ 755 h 790"/>
                <a:gd name="T16" fmla="*/ 667 w 1035"/>
                <a:gd name="T17" fmla="*/ 769 h 790"/>
                <a:gd name="T18" fmla="*/ 771 w 1035"/>
                <a:gd name="T19" fmla="*/ 728 h 790"/>
                <a:gd name="T20" fmla="*/ 877 w 1035"/>
                <a:gd name="T21" fmla="*/ 686 h 790"/>
                <a:gd name="T22" fmla="*/ 983 w 1035"/>
                <a:gd name="T23" fmla="*/ 644 h 790"/>
                <a:gd name="T24" fmla="*/ 1010 w 1035"/>
                <a:gd name="T25" fmla="*/ 595 h 790"/>
                <a:gd name="T26" fmla="*/ 961 w 1035"/>
                <a:gd name="T27" fmla="*/ 541 h 790"/>
                <a:gd name="T28" fmla="*/ 909 w 1035"/>
                <a:gd name="T29" fmla="*/ 488 h 790"/>
                <a:gd name="T30" fmla="*/ 855 w 1035"/>
                <a:gd name="T31" fmla="*/ 438 h 790"/>
                <a:gd name="T32" fmla="*/ 799 w 1035"/>
                <a:gd name="T33" fmla="*/ 391 h 790"/>
                <a:gd name="T34" fmla="*/ 741 w 1035"/>
                <a:gd name="T35" fmla="*/ 346 h 790"/>
                <a:gd name="T36" fmla="*/ 681 w 1035"/>
                <a:gd name="T37" fmla="*/ 302 h 790"/>
                <a:gd name="T38" fmla="*/ 619 w 1035"/>
                <a:gd name="T39" fmla="*/ 262 h 790"/>
                <a:gd name="T40" fmla="*/ 556 w 1035"/>
                <a:gd name="T41" fmla="*/ 223 h 790"/>
                <a:gd name="T42" fmla="*/ 490 w 1035"/>
                <a:gd name="T43" fmla="*/ 187 h 790"/>
                <a:gd name="T44" fmla="*/ 423 w 1035"/>
                <a:gd name="T45" fmla="*/ 153 h 790"/>
                <a:gd name="T46" fmla="*/ 353 w 1035"/>
                <a:gd name="T47" fmla="*/ 121 h 790"/>
                <a:gd name="T48" fmla="*/ 283 w 1035"/>
                <a:gd name="T49" fmla="*/ 91 h 790"/>
                <a:gd name="T50" fmla="*/ 210 w 1035"/>
                <a:gd name="T51" fmla="*/ 63 h 790"/>
                <a:gd name="T52" fmla="*/ 136 w 1035"/>
                <a:gd name="T53" fmla="*/ 36 h 790"/>
                <a:gd name="T54" fmla="*/ 60 w 1035"/>
                <a:gd name="T55" fmla="*/ 11 h 790"/>
                <a:gd name="T56" fmla="*/ 19 w 1035"/>
                <a:gd name="T57" fmla="*/ 44 h 790"/>
                <a:gd name="T58" fmla="*/ 13 w 1035"/>
                <a:gd name="T59" fmla="*/ 131 h 790"/>
                <a:gd name="T60" fmla="*/ 8 w 1035"/>
                <a:gd name="T61" fmla="*/ 218 h 790"/>
                <a:gd name="T62" fmla="*/ 3 w 1035"/>
                <a:gd name="T63" fmla="*/ 304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5" h="790">
                  <a:moveTo>
                    <a:pt x="0" y="348"/>
                  </a:moveTo>
                  <a:lnTo>
                    <a:pt x="47" y="368"/>
                  </a:lnTo>
                  <a:lnTo>
                    <a:pt x="91" y="389"/>
                  </a:lnTo>
                  <a:lnTo>
                    <a:pt x="136" y="411"/>
                  </a:lnTo>
                  <a:lnTo>
                    <a:pt x="179" y="434"/>
                  </a:lnTo>
                  <a:lnTo>
                    <a:pt x="221" y="457"/>
                  </a:lnTo>
                  <a:lnTo>
                    <a:pt x="262" y="483"/>
                  </a:lnTo>
                  <a:lnTo>
                    <a:pt x="302" y="508"/>
                  </a:lnTo>
                  <a:lnTo>
                    <a:pt x="341" y="535"/>
                  </a:lnTo>
                  <a:lnTo>
                    <a:pt x="380" y="563"/>
                  </a:lnTo>
                  <a:lnTo>
                    <a:pt x="417" y="592"/>
                  </a:lnTo>
                  <a:lnTo>
                    <a:pt x="452" y="622"/>
                  </a:lnTo>
                  <a:lnTo>
                    <a:pt x="487" y="653"/>
                  </a:lnTo>
                  <a:lnTo>
                    <a:pt x="520" y="686"/>
                  </a:lnTo>
                  <a:lnTo>
                    <a:pt x="554" y="719"/>
                  </a:lnTo>
                  <a:lnTo>
                    <a:pt x="585" y="755"/>
                  </a:lnTo>
                  <a:lnTo>
                    <a:pt x="614" y="790"/>
                  </a:lnTo>
                  <a:lnTo>
                    <a:pt x="667" y="769"/>
                  </a:lnTo>
                  <a:lnTo>
                    <a:pt x="719" y="749"/>
                  </a:lnTo>
                  <a:lnTo>
                    <a:pt x="771" y="728"/>
                  </a:lnTo>
                  <a:lnTo>
                    <a:pt x="825" y="707"/>
                  </a:lnTo>
                  <a:lnTo>
                    <a:pt x="877" y="686"/>
                  </a:lnTo>
                  <a:lnTo>
                    <a:pt x="929" y="665"/>
                  </a:lnTo>
                  <a:lnTo>
                    <a:pt x="983" y="644"/>
                  </a:lnTo>
                  <a:lnTo>
                    <a:pt x="1035" y="623"/>
                  </a:lnTo>
                  <a:lnTo>
                    <a:pt x="1010" y="595"/>
                  </a:lnTo>
                  <a:lnTo>
                    <a:pt x="986" y="567"/>
                  </a:lnTo>
                  <a:lnTo>
                    <a:pt x="961" y="541"/>
                  </a:lnTo>
                  <a:lnTo>
                    <a:pt x="935" y="514"/>
                  </a:lnTo>
                  <a:lnTo>
                    <a:pt x="909" y="488"/>
                  </a:lnTo>
                  <a:lnTo>
                    <a:pt x="883" y="463"/>
                  </a:lnTo>
                  <a:lnTo>
                    <a:pt x="855" y="438"/>
                  </a:lnTo>
                  <a:lnTo>
                    <a:pt x="827" y="415"/>
                  </a:lnTo>
                  <a:lnTo>
                    <a:pt x="799" y="391"/>
                  </a:lnTo>
                  <a:lnTo>
                    <a:pt x="770" y="368"/>
                  </a:lnTo>
                  <a:lnTo>
                    <a:pt x="741" y="346"/>
                  </a:lnTo>
                  <a:lnTo>
                    <a:pt x="711" y="325"/>
                  </a:lnTo>
                  <a:lnTo>
                    <a:pt x="681" y="302"/>
                  </a:lnTo>
                  <a:lnTo>
                    <a:pt x="650" y="282"/>
                  </a:lnTo>
                  <a:lnTo>
                    <a:pt x="619" y="262"/>
                  </a:lnTo>
                  <a:lnTo>
                    <a:pt x="588" y="242"/>
                  </a:lnTo>
                  <a:lnTo>
                    <a:pt x="556" y="223"/>
                  </a:lnTo>
                  <a:lnTo>
                    <a:pt x="524" y="205"/>
                  </a:lnTo>
                  <a:lnTo>
                    <a:pt x="490" y="187"/>
                  </a:lnTo>
                  <a:lnTo>
                    <a:pt x="457" y="170"/>
                  </a:lnTo>
                  <a:lnTo>
                    <a:pt x="423" y="153"/>
                  </a:lnTo>
                  <a:lnTo>
                    <a:pt x="389" y="136"/>
                  </a:lnTo>
                  <a:lnTo>
                    <a:pt x="353" y="121"/>
                  </a:lnTo>
                  <a:lnTo>
                    <a:pt x="319" y="105"/>
                  </a:lnTo>
                  <a:lnTo>
                    <a:pt x="283" y="91"/>
                  </a:lnTo>
                  <a:lnTo>
                    <a:pt x="247" y="76"/>
                  </a:lnTo>
                  <a:lnTo>
                    <a:pt x="210" y="63"/>
                  </a:lnTo>
                  <a:lnTo>
                    <a:pt x="173" y="49"/>
                  </a:lnTo>
                  <a:lnTo>
                    <a:pt x="136" y="36"/>
                  </a:lnTo>
                  <a:lnTo>
                    <a:pt x="99" y="24"/>
                  </a:lnTo>
                  <a:lnTo>
                    <a:pt x="60" y="11"/>
                  </a:lnTo>
                  <a:lnTo>
                    <a:pt x="22" y="0"/>
                  </a:lnTo>
                  <a:lnTo>
                    <a:pt x="19" y="44"/>
                  </a:lnTo>
                  <a:lnTo>
                    <a:pt x="17" y="87"/>
                  </a:lnTo>
                  <a:lnTo>
                    <a:pt x="13" y="131"/>
                  </a:lnTo>
                  <a:lnTo>
                    <a:pt x="11" y="174"/>
                  </a:lnTo>
                  <a:lnTo>
                    <a:pt x="8" y="218"/>
                  </a:lnTo>
                  <a:lnTo>
                    <a:pt x="6" y="261"/>
                  </a:lnTo>
                  <a:lnTo>
                    <a:pt x="3" y="304"/>
                  </a:lnTo>
                  <a:lnTo>
                    <a:pt x="0" y="34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420" y="2291"/>
              <a:ext cx="74" cy="106"/>
            </a:xfrm>
            <a:custGeom>
              <a:avLst/>
              <a:gdLst>
                <a:gd name="T0" fmla="*/ 423 w 662"/>
                <a:gd name="T1" fmla="*/ 0 h 954"/>
                <a:gd name="T2" fmla="*/ 0 w 662"/>
                <a:gd name="T3" fmla="*/ 149 h 954"/>
                <a:gd name="T4" fmla="*/ 39 w 662"/>
                <a:gd name="T5" fmla="*/ 194 h 954"/>
                <a:gd name="T6" fmla="*/ 78 w 662"/>
                <a:gd name="T7" fmla="*/ 240 h 954"/>
                <a:gd name="T8" fmla="*/ 116 w 662"/>
                <a:gd name="T9" fmla="*/ 288 h 954"/>
                <a:gd name="T10" fmla="*/ 153 w 662"/>
                <a:gd name="T11" fmla="*/ 336 h 954"/>
                <a:gd name="T12" fmla="*/ 188 w 662"/>
                <a:gd name="T13" fmla="*/ 385 h 954"/>
                <a:gd name="T14" fmla="*/ 224 w 662"/>
                <a:gd name="T15" fmla="*/ 435 h 954"/>
                <a:gd name="T16" fmla="*/ 258 w 662"/>
                <a:gd name="T17" fmla="*/ 484 h 954"/>
                <a:gd name="T18" fmla="*/ 293 w 662"/>
                <a:gd name="T19" fmla="*/ 535 h 954"/>
                <a:gd name="T20" fmla="*/ 326 w 662"/>
                <a:gd name="T21" fmla="*/ 586 h 954"/>
                <a:gd name="T22" fmla="*/ 359 w 662"/>
                <a:gd name="T23" fmla="*/ 637 h 954"/>
                <a:gd name="T24" fmla="*/ 394 w 662"/>
                <a:gd name="T25" fmla="*/ 688 h 954"/>
                <a:gd name="T26" fmla="*/ 427 w 662"/>
                <a:gd name="T27" fmla="*/ 740 h 954"/>
                <a:gd name="T28" fmla="*/ 462 w 662"/>
                <a:gd name="T29" fmla="*/ 792 h 954"/>
                <a:gd name="T30" fmla="*/ 496 w 662"/>
                <a:gd name="T31" fmla="*/ 842 h 954"/>
                <a:gd name="T32" fmla="*/ 530 w 662"/>
                <a:gd name="T33" fmla="*/ 893 h 954"/>
                <a:gd name="T34" fmla="*/ 566 w 662"/>
                <a:gd name="T35" fmla="*/ 944 h 954"/>
                <a:gd name="T36" fmla="*/ 569 w 662"/>
                <a:gd name="T37" fmla="*/ 948 h 954"/>
                <a:gd name="T38" fmla="*/ 574 w 662"/>
                <a:gd name="T39" fmla="*/ 951 h 954"/>
                <a:gd name="T40" fmla="*/ 578 w 662"/>
                <a:gd name="T41" fmla="*/ 953 h 954"/>
                <a:gd name="T42" fmla="*/ 584 w 662"/>
                <a:gd name="T43" fmla="*/ 954 h 954"/>
                <a:gd name="T44" fmla="*/ 595 w 662"/>
                <a:gd name="T45" fmla="*/ 953 h 954"/>
                <a:gd name="T46" fmla="*/ 608 w 662"/>
                <a:gd name="T47" fmla="*/ 950 h 954"/>
                <a:gd name="T48" fmla="*/ 622 w 662"/>
                <a:gd name="T49" fmla="*/ 945 h 954"/>
                <a:gd name="T50" fmla="*/ 635 w 662"/>
                <a:gd name="T51" fmla="*/ 941 h 954"/>
                <a:gd name="T52" fmla="*/ 648 w 662"/>
                <a:gd name="T53" fmla="*/ 936 h 954"/>
                <a:gd name="T54" fmla="*/ 661 w 662"/>
                <a:gd name="T55" fmla="*/ 934 h 954"/>
                <a:gd name="T56" fmla="*/ 662 w 662"/>
                <a:gd name="T57" fmla="*/ 875 h 954"/>
                <a:gd name="T58" fmla="*/ 661 w 662"/>
                <a:gd name="T59" fmla="*/ 816 h 954"/>
                <a:gd name="T60" fmla="*/ 658 w 662"/>
                <a:gd name="T61" fmla="*/ 757 h 954"/>
                <a:gd name="T62" fmla="*/ 654 w 662"/>
                <a:gd name="T63" fmla="*/ 698 h 954"/>
                <a:gd name="T64" fmla="*/ 647 w 662"/>
                <a:gd name="T65" fmla="*/ 639 h 954"/>
                <a:gd name="T66" fmla="*/ 638 w 662"/>
                <a:gd name="T67" fmla="*/ 580 h 954"/>
                <a:gd name="T68" fmla="*/ 628 w 662"/>
                <a:gd name="T69" fmla="*/ 522 h 954"/>
                <a:gd name="T70" fmla="*/ 615 w 662"/>
                <a:gd name="T71" fmla="*/ 463 h 954"/>
                <a:gd name="T72" fmla="*/ 608 w 662"/>
                <a:gd name="T73" fmla="*/ 434 h 954"/>
                <a:gd name="T74" fmla="*/ 600 w 662"/>
                <a:gd name="T75" fmla="*/ 405 h 954"/>
                <a:gd name="T76" fmla="*/ 592 w 662"/>
                <a:gd name="T77" fmla="*/ 376 h 954"/>
                <a:gd name="T78" fmla="*/ 583 w 662"/>
                <a:gd name="T79" fmla="*/ 347 h 954"/>
                <a:gd name="T80" fmla="*/ 573 w 662"/>
                <a:gd name="T81" fmla="*/ 318 h 954"/>
                <a:gd name="T82" fmla="*/ 563 w 662"/>
                <a:gd name="T83" fmla="*/ 289 h 954"/>
                <a:gd name="T84" fmla="*/ 552 w 662"/>
                <a:gd name="T85" fmla="*/ 260 h 954"/>
                <a:gd name="T86" fmla="*/ 540 w 662"/>
                <a:gd name="T87" fmla="*/ 231 h 954"/>
                <a:gd name="T88" fmla="*/ 528 w 662"/>
                <a:gd name="T89" fmla="*/ 202 h 954"/>
                <a:gd name="T90" fmla="*/ 515 w 662"/>
                <a:gd name="T91" fmla="*/ 173 h 954"/>
                <a:gd name="T92" fmla="*/ 502 w 662"/>
                <a:gd name="T93" fmla="*/ 144 h 954"/>
                <a:gd name="T94" fmla="*/ 487 w 662"/>
                <a:gd name="T95" fmla="*/ 115 h 954"/>
                <a:gd name="T96" fmla="*/ 472 w 662"/>
                <a:gd name="T97" fmla="*/ 86 h 954"/>
                <a:gd name="T98" fmla="*/ 456 w 662"/>
                <a:gd name="T99" fmla="*/ 58 h 954"/>
                <a:gd name="T100" fmla="*/ 440 w 662"/>
                <a:gd name="T101" fmla="*/ 29 h 954"/>
                <a:gd name="T102" fmla="*/ 423 w 662"/>
                <a:gd name="T103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2" h="954">
                  <a:moveTo>
                    <a:pt x="423" y="0"/>
                  </a:moveTo>
                  <a:lnTo>
                    <a:pt x="0" y="149"/>
                  </a:lnTo>
                  <a:lnTo>
                    <a:pt x="39" y="194"/>
                  </a:lnTo>
                  <a:lnTo>
                    <a:pt x="78" y="240"/>
                  </a:lnTo>
                  <a:lnTo>
                    <a:pt x="116" y="288"/>
                  </a:lnTo>
                  <a:lnTo>
                    <a:pt x="153" y="336"/>
                  </a:lnTo>
                  <a:lnTo>
                    <a:pt x="188" y="385"/>
                  </a:lnTo>
                  <a:lnTo>
                    <a:pt x="224" y="435"/>
                  </a:lnTo>
                  <a:lnTo>
                    <a:pt x="258" y="484"/>
                  </a:lnTo>
                  <a:lnTo>
                    <a:pt x="293" y="535"/>
                  </a:lnTo>
                  <a:lnTo>
                    <a:pt x="326" y="586"/>
                  </a:lnTo>
                  <a:lnTo>
                    <a:pt x="359" y="637"/>
                  </a:lnTo>
                  <a:lnTo>
                    <a:pt x="394" y="688"/>
                  </a:lnTo>
                  <a:lnTo>
                    <a:pt x="427" y="740"/>
                  </a:lnTo>
                  <a:lnTo>
                    <a:pt x="462" y="792"/>
                  </a:lnTo>
                  <a:lnTo>
                    <a:pt x="496" y="842"/>
                  </a:lnTo>
                  <a:lnTo>
                    <a:pt x="530" y="893"/>
                  </a:lnTo>
                  <a:lnTo>
                    <a:pt x="566" y="944"/>
                  </a:lnTo>
                  <a:lnTo>
                    <a:pt x="569" y="948"/>
                  </a:lnTo>
                  <a:lnTo>
                    <a:pt x="574" y="951"/>
                  </a:lnTo>
                  <a:lnTo>
                    <a:pt x="578" y="953"/>
                  </a:lnTo>
                  <a:lnTo>
                    <a:pt x="584" y="954"/>
                  </a:lnTo>
                  <a:lnTo>
                    <a:pt x="595" y="953"/>
                  </a:lnTo>
                  <a:lnTo>
                    <a:pt x="608" y="950"/>
                  </a:lnTo>
                  <a:lnTo>
                    <a:pt x="622" y="945"/>
                  </a:lnTo>
                  <a:lnTo>
                    <a:pt x="635" y="941"/>
                  </a:lnTo>
                  <a:lnTo>
                    <a:pt x="648" y="936"/>
                  </a:lnTo>
                  <a:lnTo>
                    <a:pt x="661" y="934"/>
                  </a:lnTo>
                  <a:lnTo>
                    <a:pt x="662" y="875"/>
                  </a:lnTo>
                  <a:lnTo>
                    <a:pt x="661" y="816"/>
                  </a:lnTo>
                  <a:lnTo>
                    <a:pt x="658" y="757"/>
                  </a:lnTo>
                  <a:lnTo>
                    <a:pt x="654" y="698"/>
                  </a:lnTo>
                  <a:lnTo>
                    <a:pt x="647" y="639"/>
                  </a:lnTo>
                  <a:lnTo>
                    <a:pt x="638" y="580"/>
                  </a:lnTo>
                  <a:lnTo>
                    <a:pt x="628" y="522"/>
                  </a:lnTo>
                  <a:lnTo>
                    <a:pt x="615" y="463"/>
                  </a:lnTo>
                  <a:lnTo>
                    <a:pt x="608" y="434"/>
                  </a:lnTo>
                  <a:lnTo>
                    <a:pt x="600" y="405"/>
                  </a:lnTo>
                  <a:lnTo>
                    <a:pt x="592" y="376"/>
                  </a:lnTo>
                  <a:lnTo>
                    <a:pt x="583" y="347"/>
                  </a:lnTo>
                  <a:lnTo>
                    <a:pt x="573" y="318"/>
                  </a:lnTo>
                  <a:lnTo>
                    <a:pt x="563" y="289"/>
                  </a:lnTo>
                  <a:lnTo>
                    <a:pt x="552" y="260"/>
                  </a:lnTo>
                  <a:lnTo>
                    <a:pt x="540" y="231"/>
                  </a:lnTo>
                  <a:lnTo>
                    <a:pt x="528" y="202"/>
                  </a:lnTo>
                  <a:lnTo>
                    <a:pt x="515" y="173"/>
                  </a:lnTo>
                  <a:lnTo>
                    <a:pt x="502" y="144"/>
                  </a:lnTo>
                  <a:lnTo>
                    <a:pt x="487" y="115"/>
                  </a:lnTo>
                  <a:lnTo>
                    <a:pt x="472" y="86"/>
                  </a:lnTo>
                  <a:lnTo>
                    <a:pt x="456" y="58"/>
                  </a:lnTo>
                  <a:lnTo>
                    <a:pt x="440" y="29"/>
                  </a:lnTo>
                  <a:lnTo>
                    <a:pt x="423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975" y="2772"/>
              <a:ext cx="23" cy="52"/>
            </a:xfrm>
            <a:custGeom>
              <a:avLst/>
              <a:gdLst>
                <a:gd name="T0" fmla="*/ 172 w 210"/>
                <a:gd name="T1" fmla="*/ 48 h 473"/>
                <a:gd name="T2" fmla="*/ 177 w 210"/>
                <a:gd name="T3" fmla="*/ 102 h 473"/>
                <a:gd name="T4" fmla="*/ 182 w 210"/>
                <a:gd name="T5" fmla="*/ 154 h 473"/>
                <a:gd name="T6" fmla="*/ 187 w 210"/>
                <a:gd name="T7" fmla="*/ 208 h 473"/>
                <a:gd name="T8" fmla="*/ 191 w 210"/>
                <a:gd name="T9" fmla="*/ 261 h 473"/>
                <a:gd name="T10" fmla="*/ 196 w 210"/>
                <a:gd name="T11" fmla="*/ 313 h 473"/>
                <a:gd name="T12" fmla="*/ 201 w 210"/>
                <a:gd name="T13" fmla="*/ 367 h 473"/>
                <a:gd name="T14" fmla="*/ 206 w 210"/>
                <a:gd name="T15" fmla="*/ 419 h 473"/>
                <a:gd name="T16" fmla="*/ 210 w 210"/>
                <a:gd name="T17" fmla="*/ 473 h 473"/>
                <a:gd name="T18" fmla="*/ 0 w 210"/>
                <a:gd name="T19" fmla="*/ 376 h 473"/>
                <a:gd name="T20" fmla="*/ 58 w 210"/>
                <a:gd name="T21" fmla="*/ 0 h 473"/>
                <a:gd name="T22" fmla="*/ 172 w 210"/>
                <a:gd name="T23" fmla="*/ 48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0" h="473">
                  <a:moveTo>
                    <a:pt x="172" y="48"/>
                  </a:moveTo>
                  <a:lnTo>
                    <a:pt x="177" y="102"/>
                  </a:lnTo>
                  <a:lnTo>
                    <a:pt x="182" y="154"/>
                  </a:lnTo>
                  <a:lnTo>
                    <a:pt x="187" y="208"/>
                  </a:lnTo>
                  <a:lnTo>
                    <a:pt x="191" y="261"/>
                  </a:lnTo>
                  <a:lnTo>
                    <a:pt x="196" y="313"/>
                  </a:lnTo>
                  <a:lnTo>
                    <a:pt x="201" y="367"/>
                  </a:lnTo>
                  <a:lnTo>
                    <a:pt x="206" y="419"/>
                  </a:lnTo>
                  <a:lnTo>
                    <a:pt x="210" y="473"/>
                  </a:lnTo>
                  <a:lnTo>
                    <a:pt x="0" y="376"/>
                  </a:lnTo>
                  <a:lnTo>
                    <a:pt x="58" y="0"/>
                  </a:lnTo>
                  <a:lnTo>
                    <a:pt x="172" y="4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943" y="1704"/>
              <a:ext cx="52" cy="157"/>
            </a:xfrm>
            <a:custGeom>
              <a:avLst/>
              <a:gdLst>
                <a:gd name="T0" fmla="*/ 472 w 473"/>
                <a:gd name="T1" fmla="*/ 7 h 1407"/>
                <a:gd name="T2" fmla="*/ 327 w 473"/>
                <a:gd name="T3" fmla="*/ 1175 h 1407"/>
                <a:gd name="T4" fmla="*/ 0 w 473"/>
                <a:gd name="T5" fmla="*/ 1407 h 1407"/>
                <a:gd name="T6" fmla="*/ 310 w 473"/>
                <a:gd name="T7" fmla="*/ 14 h 1407"/>
                <a:gd name="T8" fmla="*/ 317 w 473"/>
                <a:gd name="T9" fmla="*/ 13 h 1407"/>
                <a:gd name="T10" fmla="*/ 337 w 473"/>
                <a:gd name="T11" fmla="*/ 11 h 1407"/>
                <a:gd name="T12" fmla="*/ 363 w 473"/>
                <a:gd name="T13" fmla="*/ 8 h 1407"/>
                <a:gd name="T14" fmla="*/ 395 w 473"/>
                <a:gd name="T15" fmla="*/ 4 h 1407"/>
                <a:gd name="T16" fmla="*/ 425 w 473"/>
                <a:gd name="T17" fmla="*/ 1 h 1407"/>
                <a:gd name="T18" fmla="*/ 451 w 473"/>
                <a:gd name="T19" fmla="*/ 0 h 1407"/>
                <a:gd name="T20" fmla="*/ 461 w 473"/>
                <a:gd name="T21" fmla="*/ 1 h 1407"/>
                <a:gd name="T22" fmla="*/ 468 w 473"/>
                <a:gd name="T23" fmla="*/ 1 h 1407"/>
                <a:gd name="T24" fmla="*/ 471 w 473"/>
                <a:gd name="T25" fmla="*/ 2 h 1407"/>
                <a:gd name="T26" fmla="*/ 472 w 473"/>
                <a:gd name="T27" fmla="*/ 3 h 1407"/>
                <a:gd name="T28" fmla="*/ 473 w 473"/>
                <a:gd name="T29" fmla="*/ 4 h 1407"/>
                <a:gd name="T30" fmla="*/ 472 w 473"/>
                <a:gd name="T31" fmla="*/ 7 h 1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3" h="1407">
                  <a:moveTo>
                    <a:pt x="472" y="7"/>
                  </a:moveTo>
                  <a:lnTo>
                    <a:pt x="327" y="1175"/>
                  </a:lnTo>
                  <a:lnTo>
                    <a:pt x="0" y="1407"/>
                  </a:lnTo>
                  <a:lnTo>
                    <a:pt x="310" y="14"/>
                  </a:lnTo>
                  <a:lnTo>
                    <a:pt x="317" y="13"/>
                  </a:lnTo>
                  <a:lnTo>
                    <a:pt x="337" y="11"/>
                  </a:lnTo>
                  <a:lnTo>
                    <a:pt x="363" y="8"/>
                  </a:lnTo>
                  <a:lnTo>
                    <a:pt x="395" y="4"/>
                  </a:lnTo>
                  <a:lnTo>
                    <a:pt x="425" y="1"/>
                  </a:lnTo>
                  <a:lnTo>
                    <a:pt x="451" y="0"/>
                  </a:lnTo>
                  <a:lnTo>
                    <a:pt x="461" y="1"/>
                  </a:lnTo>
                  <a:lnTo>
                    <a:pt x="468" y="1"/>
                  </a:lnTo>
                  <a:lnTo>
                    <a:pt x="471" y="2"/>
                  </a:lnTo>
                  <a:lnTo>
                    <a:pt x="472" y="3"/>
                  </a:lnTo>
                  <a:lnTo>
                    <a:pt x="473" y="4"/>
                  </a:lnTo>
                  <a:lnTo>
                    <a:pt x="472" y="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1011" y="1705"/>
              <a:ext cx="35" cy="34"/>
            </a:xfrm>
            <a:custGeom>
              <a:avLst/>
              <a:gdLst>
                <a:gd name="T0" fmla="*/ 52 w 313"/>
                <a:gd name="T1" fmla="*/ 0 h 301"/>
                <a:gd name="T2" fmla="*/ 0 w 313"/>
                <a:gd name="T3" fmla="*/ 227 h 301"/>
                <a:gd name="T4" fmla="*/ 220 w 313"/>
                <a:gd name="T5" fmla="*/ 301 h 301"/>
                <a:gd name="T6" fmla="*/ 313 w 313"/>
                <a:gd name="T7" fmla="*/ 25 h 301"/>
                <a:gd name="T8" fmla="*/ 302 w 313"/>
                <a:gd name="T9" fmla="*/ 24 h 301"/>
                <a:gd name="T10" fmla="*/ 273 w 313"/>
                <a:gd name="T11" fmla="*/ 21 h 301"/>
                <a:gd name="T12" fmla="*/ 231 w 313"/>
                <a:gd name="T13" fmla="*/ 16 h 301"/>
                <a:gd name="T14" fmla="*/ 183 w 313"/>
                <a:gd name="T15" fmla="*/ 11 h 301"/>
                <a:gd name="T16" fmla="*/ 134 w 313"/>
                <a:gd name="T17" fmla="*/ 6 h 301"/>
                <a:gd name="T18" fmla="*/ 93 w 313"/>
                <a:gd name="T19" fmla="*/ 2 h 301"/>
                <a:gd name="T20" fmla="*/ 63 w 313"/>
                <a:gd name="T21" fmla="*/ 0 h 301"/>
                <a:gd name="T22" fmla="*/ 52 w 313"/>
                <a:gd name="T23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3" h="301">
                  <a:moveTo>
                    <a:pt x="52" y="0"/>
                  </a:moveTo>
                  <a:lnTo>
                    <a:pt x="0" y="227"/>
                  </a:lnTo>
                  <a:lnTo>
                    <a:pt x="220" y="301"/>
                  </a:lnTo>
                  <a:lnTo>
                    <a:pt x="313" y="25"/>
                  </a:lnTo>
                  <a:lnTo>
                    <a:pt x="302" y="24"/>
                  </a:lnTo>
                  <a:lnTo>
                    <a:pt x="273" y="21"/>
                  </a:lnTo>
                  <a:lnTo>
                    <a:pt x="231" y="16"/>
                  </a:lnTo>
                  <a:lnTo>
                    <a:pt x="183" y="11"/>
                  </a:lnTo>
                  <a:lnTo>
                    <a:pt x="134" y="6"/>
                  </a:lnTo>
                  <a:lnTo>
                    <a:pt x="93" y="2"/>
                  </a:lnTo>
                  <a:lnTo>
                    <a:pt x="63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1045" y="1711"/>
              <a:ext cx="31" cy="39"/>
            </a:xfrm>
            <a:custGeom>
              <a:avLst/>
              <a:gdLst>
                <a:gd name="T0" fmla="*/ 81 w 284"/>
                <a:gd name="T1" fmla="*/ 0 h 352"/>
                <a:gd name="T2" fmla="*/ 284 w 284"/>
                <a:gd name="T3" fmla="*/ 155 h 352"/>
                <a:gd name="T4" fmla="*/ 210 w 284"/>
                <a:gd name="T5" fmla="*/ 352 h 352"/>
                <a:gd name="T6" fmla="*/ 0 w 284"/>
                <a:gd name="T7" fmla="*/ 280 h 352"/>
                <a:gd name="T8" fmla="*/ 3 w 284"/>
                <a:gd name="T9" fmla="*/ 268 h 352"/>
                <a:gd name="T10" fmla="*/ 13 w 284"/>
                <a:gd name="T11" fmla="*/ 235 h 352"/>
                <a:gd name="T12" fmla="*/ 28 w 284"/>
                <a:gd name="T13" fmla="*/ 190 h 352"/>
                <a:gd name="T14" fmla="*/ 43 w 284"/>
                <a:gd name="T15" fmla="*/ 139 h 352"/>
                <a:gd name="T16" fmla="*/ 59 w 284"/>
                <a:gd name="T17" fmla="*/ 87 h 352"/>
                <a:gd name="T18" fmla="*/ 72 w 284"/>
                <a:gd name="T19" fmla="*/ 43 h 352"/>
                <a:gd name="T20" fmla="*/ 77 w 284"/>
                <a:gd name="T21" fmla="*/ 25 h 352"/>
                <a:gd name="T22" fmla="*/ 80 w 284"/>
                <a:gd name="T23" fmla="*/ 12 h 352"/>
                <a:gd name="T24" fmla="*/ 82 w 284"/>
                <a:gd name="T25" fmla="*/ 3 h 352"/>
                <a:gd name="T26" fmla="*/ 81 w 284"/>
                <a:gd name="T27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352">
                  <a:moveTo>
                    <a:pt x="81" y="0"/>
                  </a:moveTo>
                  <a:lnTo>
                    <a:pt x="284" y="155"/>
                  </a:lnTo>
                  <a:lnTo>
                    <a:pt x="210" y="352"/>
                  </a:lnTo>
                  <a:lnTo>
                    <a:pt x="0" y="280"/>
                  </a:lnTo>
                  <a:lnTo>
                    <a:pt x="3" y="268"/>
                  </a:lnTo>
                  <a:lnTo>
                    <a:pt x="13" y="235"/>
                  </a:lnTo>
                  <a:lnTo>
                    <a:pt x="28" y="190"/>
                  </a:lnTo>
                  <a:lnTo>
                    <a:pt x="43" y="139"/>
                  </a:lnTo>
                  <a:lnTo>
                    <a:pt x="59" y="87"/>
                  </a:lnTo>
                  <a:lnTo>
                    <a:pt x="72" y="43"/>
                  </a:lnTo>
                  <a:lnTo>
                    <a:pt x="77" y="25"/>
                  </a:lnTo>
                  <a:lnTo>
                    <a:pt x="80" y="12"/>
                  </a:lnTo>
                  <a:lnTo>
                    <a:pt x="82" y="3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1075" y="1731"/>
              <a:ext cx="21" cy="33"/>
            </a:xfrm>
            <a:custGeom>
              <a:avLst/>
              <a:gdLst>
                <a:gd name="T0" fmla="*/ 51 w 189"/>
                <a:gd name="T1" fmla="*/ 0 h 301"/>
                <a:gd name="T2" fmla="*/ 0 w 189"/>
                <a:gd name="T3" fmla="*/ 220 h 301"/>
                <a:gd name="T4" fmla="*/ 189 w 189"/>
                <a:gd name="T5" fmla="*/ 301 h 301"/>
                <a:gd name="T6" fmla="*/ 183 w 189"/>
                <a:gd name="T7" fmla="*/ 288 h 301"/>
                <a:gd name="T8" fmla="*/ 167 w 189"/>
                <a:gd name="T9" fmla="*/ 254 h 301"/>
                <a:gd name="T10" fmla="*/ 146 w 189"/>
                <a:gd name="T11" fmla="*/ 207 h 301"/>
                <a:gd name="T12" fmla="*/ 122 w 189"/>
                <a:gd name="T13" fmla="*/ 151 h 301"/>
                <a:gd name="T14" fmla="*/ 96 w 189"/>
                <a:gd name="T15" fmla="*/ 96 h 301"/>
                <a:gd name="T16" fmla="*/ 74 w 189"/>
                <a:gd name="T17" fmla="*/ 47 h 301"/>
                <a:gd name="T18" fmla="*/ 59 w 189"/>
                <a:gd name="T19" fmla="*/ 14 h 301"/>
                <a:gd name="T20" fmla="*/ 51 w 189"/>
                <a:gd name="T21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301">
                  <a:moveTo>
                    <a:pt x="51" y="0"/>
                  </a:moveTo>
                  <a:lnTo>
                    <a:pt x="0" y="220"/>
                  </a:lnTo>
                  <a:lnTo>
                    <a:pt x="189" y="301"/>
                  </a:lnTo>
                  <a:lnTo>
                    <a:pt x="183" y="288"/>
                  </a:lnTo>
                  <a:lnTo>
                    <a:pt x="167" y="254"/>
                  </a:lnTo>
                  <a:lnTo>
                    <a:pt x="146" y="207"/>
                  </a:lnTo>
                  <a:lnTo>
                    <a:pt x="122" y="151"/>
                  </a:lnTo>
                  <a:lnTo>
                    <a:pt x="96" y="96"/>
                  </a:lnTo>
                  <a:lnTo>
                    <a:pt x="74" y="47"/>
                  </a:lnTo>
                  <a:lnTo>
                    <a:pt x="59" y="14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1066" y="1763"/>
              <a:ext cx="32" cy="40"/>
            </a:xfrm>
            <a:custGeom>
              <a:avLst/>
              <a:gdLst>
                <a:gd name="T0" fmla="*/ 288 w 288"/>
                <a:gd name="T1" fmla="*/ 53 h 353"/>
                <a:gd name="T2" fmla="*/ 69 w 288"/>
                <a:gd name="T3" fmla="*/ 0 h 353"/>
                <a:gd name="T4" fmla="*/ 0 w 288"/>
                <a:gd name="T5" fmla="*/ 353 h 353"/>
                <a:gd name="T6" fmla="*/ 279 w 288"/>
                <a:gd name="T7" fmla="*/ 267 h 353"/>
                <a:gd name="T8" fmla="*/ 288 w 288"/>
                <a:gd name="T9" fmla="*/ 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353">
                  <a:moveTo>
                    <a:pt x="288" y="53"/>
                  </a:moveTo>
                  <a:lnTo>
                    <a:pt x="69" y="0"/>
                  </a:lnTo>
                  <a:lnTo>
                    <a:pt x="0" y="353"/>
                  </a:lnTo>
                  <a:lnTo>
                    <a:pt x="279" y="267"/>
                  </a:lnTo>
                  <a:lnTo>
                    <a:pt x="288" y="5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1033" y="1751"/>
              <a:ext cx="30" cy="42"/>
            </a:xfrm>
            <a:custGeom>
              <a:avLst/>
              <a:gdLst>
                <a:gd name="T0" fmla="*/ 266 w 266"/>
                <a:gd name="T1" fmla="*/ 77 h 378"/>
                <a:gd name="T2" fmla="*/ 85 w 266"/>
                <a:gd name="T3" fmla="*/ 0 h 378"/>
                <a:gd name="T4" fmla="*/ 0 w 266"/>
                <a:gd name="T5" fmla="*/ 309 h 378"/>
                <a:gd name="T6" fmla="*/ 210 w 266"/>
                <a:gd name="T7" fmla="*/ 378 h 378"/>
                <a:gd name="T8" fmla="*/ 266 w 266"/>
                <a:gd name="T9" fmla="*/ 7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378">
                  <a:moveTo>
                    <a:pt x="266" y="77"/>
                  </a:moveTo>
                  <a:lnTo>
                    <a:pt x="85" y="0"/>
                  </a:lnTo>
                  <a:lnTo>
                    <a:pt x="0" y="309"/>
                  </a:lnTo>
                  <a:lnTo>
                    <a:pt x="210" y="378"/>
                  </a:lnTo>
                  <a:lnTo>
                    <a:pt x="266" y="7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1003" y="1738"/>
              <a:ext cx="28" cy="44"/>
            </a:xfrm>
            <a:custGeom>
              <a:avLst/>
              <a:gdLst>
                <a:gd name="T0" fmla="*/ 258 w 258"/>
                <a:gd name="T1" fmla="*/ 69 h 395"/>
                <a:gd name="T2" fmla="*/ 43 w 258"/>
                <a:gd name="T3" fmla="*/ 0 h 395"/>
                <a:gd name="T4" fmla="*/ 0 w 258"/>
                <a:gd name="T5" fmla="*/ 331 h 395"/>
                <a:gd name="T6" fmla="*/ 198 w 258"/>
                <a:gd name="T7" fmla="*/ 395 h 395"/>
                <a:gd name="T8" fmla="*/ 200 w 258"/>
                <a:gd name="T9" fmla="*/ 381 h 395"/>
                <a:gd name="T10" fmla="*/ 207 w 258"/>
                <a:gd name="T11" fmla="*/ 343 h 395"/>
                <a:gd name="T12" fmla="*/ 217 w 258"/>
                <a:gd name="T13" fmla="*/ 290 h 395"/>
                <a:gd name="T14" fmla="*/ 228 w 258"/>
                <a:gd name="T15" fmla="*/ 230 h 395"/>
                <a:gd name="T16" fmla="*/ 239 w 258"/>
                <a:gd name="T17" fmla="*/ 170 h 395"/>
                <a:gd name="T18" fmla="*/ 248 w 258"/>
                <a:gd name="T19" fmla="*/ 118 h 395"/>
                <a:gd name="T20" fmla="*/ 255 w 258"/>
                <a:gd name="T21" fmla="*/ 81 h 395"/>
                <a:gd name="T22" fmla="*/ 258 w 258"/>
                <a:gd name="T23" fmla="*/ 69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8" h="395">
                  <a:moveTo>
                    <a:pt x="258" y="69"/>
                  </a:moveTo>
                  <a:lnTo>
                    <a:pt x="43" y="0"/>
                  </a:lnTo>
                  <a:lnTo>
                    <a:pt x="0" y="331"/>
                  </a:lnTo>
                  <a:lnTo>
                    <a:pt x="198" y="395"/>
                  </a:lnTo>
                  <a:lnTo>
                    <a:pt x="200" y="381"/>
                  </a:lnTo>
                  <a:lnTo>
                    <a:pt x="207" y="343"/>
                  </a:lnTo>
                  <a:lnTo>
                    <a:pt x="217" y="290"/>
                  </a:lnTo>
                  <a:lnTo>
                    <a:pt x="228" y="230"/>
                  </a:lnTo>
                  <a:lnTo>
                    <a:pt x="239" y="170"/>
                  </a:lnTo>
                  <a:lnTo>
                    <a:pt x="248" y="118"/>
                  </a:lnTo>
                  <a:lnTo>
                    <a:pt x="255" y="81"/>
                  </a:lnTo>
                  <a:lnTo>
                    <a:pt x="258" y="6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1029" y="1794"/>
              <a:ext cx="25" cy="24"/>
            </a:xfrm>
            <a:custGeom>
              <a:avLst/>
              <a:gdLst>
                <a:gd name="T0" fmla="*/ 232 w 232"/>
                <a:gd name="T1" fmla="*/ 34 h 210"/>
                <a:gd name="T2" fmla="*/ 17 w 232"/>
                <a:gd name="T3" fmla="*/ 0 h 210"/>
                <a:gd name="T4" fmla="*/ 0 w 232"/>
                <a:gd name="T5" fmla="*/ 210 h 210"/>
                <a:gd name="T6" fmla="*/ 223 w 232"/>
                <a:gd name="T7" fmla="*/ 142 h 210"/>
                <a:gd name="T8" fmla="*/ 225 w 232"/>
                <a:gd name="T9" fmla="*/ 124 h 210"/>
                <a:gd name="T10" fmla="*/ 227 w 232"/>
                <a:gd name="T11" fmla="*/ 86 h 210"/>
                <a:gd name="T12" fmla="*/ 231 w 232"/>
                <a:gd name="T13" fmla="*/ 49 h 210"/>
                <a:gd name="T14" fmla="*/ 232 w 232"/>
                <a:gd name="T15" fmla="*/ 3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2" h="210">
                  <a:moveTo>
                    <a:pt x="232" y="34"/>
                  </a:moveTo>
                  <a:lnTo>
                    <a:pt x="17" y="0"/>
                  </a:lnTo>
                  <a:lnTo>
                    <a:pt x="0" y="210"/>
                  </a:lnTo>
                  <a:lnTo>
                    <a:pt x="223" y="142"/>
                  </a:lnTo>
                  <a:lnTo>
                    <a:pt x="225" y="124"/>
                  </a:lnTo>
                  <a:lnTo>
                    <a:pt x="227" y="86"/>
                  </a:lnTo>
                  <a:lnTo>
                    <a:pt x="231" y="49"/>
                  </a:lnTo>
                  <a:lnTo>
                    <a:pt x="232" y="3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97" y="1784"/>
              <a:ext cx="23" cy="49"/>
            </a:xfrm>
            <a:custGeom>
              <a:avLst/>
              <a:gdLst>
                <a:gd name="T0" fmla="*/ 214 w 214"/>
                <a:gd name="T1" fmla="*/ 13 h 443"/>
                <a:gd name="T2" fmla="*/ 189 w 214"/>
                <a:gd name="T3" fmla="*/ 318 h 443"/>
                <a:gd name="T4" fmla="*/ 0 w 214"/>
                <a:gd name="T5" fmla="*/ 443 h 443"/>
                <a:gd name="T6" fmla="*/ 34 w 214"/>
                <a:gd name="T7" fmla="*/ 0 h 443"/>
                <a:gd name="T8" fmla="*/ 41 w 214"/>
                <a:gd name="T9" fmla="*/ 1 h 443"/>
                <a:gd name="T10" fmla="*/ 61 w 214"/>
                <a:gd name="T11" fmla="*/ 3 h 443"/>
                <a:gd name="T12" fmla="*/ 90 w 214"/>
                <a:gd name="T13" fmla="*/ 6 h 443"/>
                <a:gd name="T14" fmla="*/ 122 w 214"/>
                <a:gd name="T15" fmla="*/ 8 h 443"/>
                <a:gd name="T16" fmla="*/ 155 w 214"/>
                <a:gd name="T17" fmla="*/ 12 h 443"/>
                <a:gd name="T18" fmla="*/ 184 w 214"/>
                <a:gd name="T19" fmla="*/ 13 h 443"/>
                <a:gd name="T20" fmla="*/ 205 w 214"/>
                <a:gd name="T21" fmla="*/ 14 h 443"/>
                <a:gd name="T22" fmla="*/ 214 w 214"/>
                <a:gd name="T23" fmla="*/ 13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4" h="443">
                  <a:moveTo>
                    <a:pt x="214" y="13"/>
                  </a:moveTo>
                  <a:lnTo>
                    <a:pt x="189" y="318"/>
                  </a:lnTo>
                  <a:lnTo>
                    <a:pt x="0" y="443"/>
                  </a:lnTo>
                  <a:lnTo>
                    <a:pt x="34" y="0"/>
                  </a:lnTo>
                  <a:lnTo>
                    <a:pt x="41" y="1"/>
                  </a:lnTo>
                  <a:lnTo>
                    <a:pt x="61" y="3"/>
                  </a:lnTo>
                  <a:lnTo>
                    <a:pt x="90" y="6"/>
                  </a:lnTo>
                  <a:lnTo>
                    <a:pt x="122" y="8"/>
                  </a:lnTo>
                  <a:lnTo>
                    <a:pt x="155" y="12"/>
                  </a:lnTo>
                  <a:lnTo>
                    <a:pt x="184" y="13"/>
                  </a:lnTo>
                  <a:lnTo>
                    <a:pt x="205" y="14"/>
                  </a:lnTo>
                  <a:lnTo>
                    <a:pt x="214" y="1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04" y="1817"/>
              <a:ext cx="160" cy="86"/>
            </a:xfrm>
            <a:custGeom>
              <a:avLst/>
              <a:gdLst>
                <a:gd name="T0" fmla="*/ 1443 w 1443"/>
                <a:gd name="T1" fmla="*/ 0 h 773"/>
                <a:gd name="T2" fmla="*/ 0 w 1443"/>
                <a:gd name="T3" fmla="*/ 773 h 773"/>
                <a:gd name="T4" fmla="*/ 1203 w 1443"/>
                <a:gd name="T5" fmla="*/ 653 h 773"/>
                <a:gd name="T6" fmla="*/ 1203 w 1443"/>
                <a:gd name="T7" fmla="*/ 576 h 773"/>
                <a:gd name="T8" fmla="*/ 1022 w 1443"/>
                <a:gd name="T9" fmla="*/ 412 h 773"/>
                <a:gd name="T10" fmla="*/ 1409 w 1443"/>
                <a:gd name="T11" fmla="*/ 137 h 773"/>
                <a:gd name="T12" fmla="*/ 1413 w 1443"/>
                <a:gd name="T13" fmla="*/ 117 h 773"/>
                <a:gd name="T14" fmla="*/ 1423 w 1443"/>
                <a:gd name="T15" fmla="*/ 72 h 773"/>
                <a:gd name="T16" fmla="*/ 1429 w 1443"/>
                <a:gd name="T17" fmla="*/ 46 h 773"/>
                <a:gd name="T18" fmla="*/ 1435 w 1443"/>
                <a:gd name="T19" fmla="*/ 25 h 773"/>
                <a:gd name="T20" fmla="*/ 1439 w 1443"/>
                <a:gd name="T21" fmla="*/ 9 h 773"/>
                <a:gd name="T22" fmla="*/ 1443 w 1443"/>
                <a:gd name="T23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43" h="773">
                  <a:moveTo>
                    <a:pt x="1443" y="0"/>
                  </a:moveTo>
                  <a:lnTo>
                    <a:pt x="0" y="773"/>
                  </a:lnTo>
                  <a:lnTo>
                    <a:pt x="1203" y="653"/>
                  </a:lnTo>
                  <a:lnTo>
                    <a:pt x="1203" y="576"/>
                  </a:lnTo>
                  <a:lnTo>
                    <a:pt x="1022" y="412"/>
                  </a:lnTo>
                  <a:lnTo>
                    <a:pt x="1409" y="137"/>
                  </a:lnTo>
                  <a:lnTo>
                    <a:pt x="1413" y="117"/>
                  </a:lnTo>
                  <a:lnTo>
                    <a:pt x="1423" y="72"/>
                  </a:lnTo>
                  <a:lnTo>
                    <a:pt x="1429" y="46"/>
                  </a:lnTo>
                  <a:lnTo>
                    <a:pt x="1435" y="25"/>
                  </a:lnTo>
                  <a:lnTo>
                    <a:pt x="1439" y="9"/>
                  </a:lnTo>
                  <a:lnTo>
                    <a:pt x="1443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901" y="1909"/>
              <a:ext cx="116" cy="75"/>
            </a:xfrm>
            <a:custGeom>
              <a:avLst/>
              <a:gdLst>
                <a:gd name="T0" fmla="*/ 1032 w 1048"/>
                <a:gd name="T1" fmla="*/ 0 h 671"/>
                <a:gd name="T2" fmla="*/ 0 w 1048"/>
                <a:gd name="T3" fmla="*/ 51 h 671"/>
                <a:gd name="T4" fmla="*/ 0 w 1048"/>
                <a:gd name="T5" fmla="*/ 671 h 671"/>
                <a:gd name="T6" fmla="*/ 1048 w 1048"/>
                <a:gd name="T7" fmla="*/ 602 h 671"/>
                <a:gd name="T8" fmla="*/ 1032 w 1048"/>
                <a:gd name="T9" fmla="*/ 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671">
                  <a:moveTo>
                    <a:pt x="1032" y="0"/>
                  </a:moveTo>
                  <a:lnTo>
                    <a:pt x="0" y="51"/>
                  </a:lnTo>
                  <a:lnTo>
                    <a:pt x="0" y="671"/>
                  </a:lnTo>
                  <a:lnTo>
                    <a:pt x="1048" y="602"/>
                  </a:lnTo>
                  <a:lnTo>
                    <a:pt x="103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1473" y="2930"/>
              <a:ext cx="51" cy="48"/>
            </a:xfrm>
            <a:custGeom>
              <a:avLst/>
              <a:gdLst>
                <a:gd name="T0" fmla="*/ 0 w 457"/>
                <a:gd name="T1" fmla="*/ 427 h 427"/>
                <a:gd name="T2" fmla="*/ 0 w 457"/>
                <a:gd name="T3" fmla="*/ 0 h 427"/>
                <a:gd name="T4" fmla="*/ 23 w 457"/>
                <a:gd name="T5" fmla="*/ 0 h 427"/>
                <a:gd name="T6" fmla="*/ 47 w 457"/>
                <a:gd name="T7" fmla="*/ 2 h 427"/>
                <a:gd name="T8" fmla="*/ 70 w 457"/>
                <a:gd name="T9" fmla="*/ 4 h 427"/>
                <a:gd name="T10" fmla="*/ 92 w 457"/>
                <a:gd name="T11" fmla="*/ 9 h 427"/>
                <a:gd name="T12" fmla="*/ 115 w 457"/>
                <a:gd name="T13" fmla="*/ 13 h 427"/>
                <a:gd name="T14" fmla="*/ 136 w 457"/>
                <a:gd name="T15" fmla="*/ 19 h 427"/>
                <a:gd name="T16" fmla="*/ 158 w 457"/>
                <a:gd name="T17" fmla="*/ 25 h 427"/>
                <a:gd name="T18" fmla="*/ 178 w 457"/>
                <a:gd name="T19" fmla="*/ 33 h 427"/>
                <a:gd name="T20" fmla="*/ 198 w 457"/>
                <a:gd name="T21" fmla="*/ 42 h 427"/>
                <a:gd name="T22" fmla="*/ 218 w 457"/>
                <a:gd name="T23" fmla="*/ 51 h 427"/>
                <a:gd name="T24" fmla="*/ 237 w 457"/>
                <a:gd name="T25" fmla="*/ 61 h 427"/>
                <a:gd name="T26" fmla="*/ 256 w 457"/>
                <a:gd name="T27" fmla="*/ 72 h 427"/>
                <a:gd name="T28" fmla="*/ 274 w 457"/>
                <a:gd name="T29" fmla="*/ 84 h 427"/>
                <a:gd name="T30" fmla="*/ 291 w 457"/>
                <a:gd name="T31" fmla="*/ 97 h 427"/>
                <a:gd name="T32" fmla="*/ 308 w 457"/>
                <a:gd name="T33" fmla="*/ 110 h 427"/>
                <a:gd name="T34" fmla="*/ 324 w 457"/>
                <a:gd name="T35" fmla="*/ 125 h 427"/>
                <a:gd name="T36" fmla="*/ 339 w 457"/>
                <a:gd name="T37" fmla="*/ 139 h 427"/>
                <a:gd name="T38" fmla="*/ 354 w 457"/>
                <a:gd name="T39" fmla="*/ 155 h 427"/>
                <a:gd name="T40" fmla="*/ 367 w 457"/>
                <a:gd name="T41" fmla="*/ 171 h 427"/>
                <a:gd name="T42" fmla="*/ 379 w 457"/>
                <a:gd name="T43" fmla="*/ 188 h 427"/>
                <a:gd name="T44" fmla="*/ 391 w 457"/>
                <a:gd name="T45" fmla="*/ 205 h 427"/>
                <a:gd name="T46" fmla="*/ 402 w 457"/>
                <a:gd name="T47" fmla="*/ 224 h 427"/>
                <a:gd name="T48" fmla="*/ 412 w 457"/>
                <a:gd name="T49" fmla="*/ 242 h 427"/>
                <a:gd name="T50" fmla="*/ 421 w 457"/>
                <a:gd name="T51" fmla="*/ 261 h 427"/>
                <a:gd name="T52" fmla="*/ 429 w 457"/>
                <a:gd name="T53" fmla="*/ 279 h 427"/>
                <a:gd name="T54" fmla="*/ 437 w 457"/>
                <a:gd name="T55" fmla="*/ 300 h 427"/>
                <a:gd name="T56" fmla="*/ 443 w 457"/>
                <a:gd name="T57" fmla="*/ 320 h 427"/>
                <a:gd name="T58" fmla="*/ 448 w 457"/>
                <a:gd name="T59" fmla="*/ 341 h 427"/>
                <a:gd name="T60" fmla="*/ 453 w 457"/>
                <a:gd name="T61" fmla="*/ 362 h 427"/>
                <a:gd name="T62" fmla="*/ 455 w 457"/>
                <a:gd name="T63" fmla="*/ 383 h 427"/>
                <a:gd name="T64" fmla="*/ 457 w 457"/>
                <a:gd name="T65" fmla="*/ 405 h 427"/>
                <a:gd name="T66" fmla="*/ 457 w 457"/>
                <a:gd name="T67" fmla="*/ 427 h 427"/>
                <a:gd name="T68" fmla="*/ 0 w 457"/>
                <a:gd name="T69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7" h="427">
                  <a:moveTo>
                    <a:pt x="0" y="427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47" y="2"/>
                  </a:lnTo>
                  <a:lnTo>
                    <a:pt x="70" y="4"/>
                  </a:lnTo>
                  <a:lnTo>
                    <a:pt x="92" y="9"/>
                  </a:lnTo>
                  <a:lnTo>
                    <a:pt x="115" y="13"/>
                  </a:lnTo>
                  <a:lnTo>
                    <a:pt x="136" y="19"/>
                  </a:lnTo>
                  <a:lnTo>
                    <a:pt x="158" y="25"/>
                  </a:lnTo>
                  <a:lnTo>
                    <a:pt x="178" y="33"/>
                  </a:lnTo>
                  <a:lnTo>
                    <a:pt x="198" y="42"/>
                  </a:lnTo>
                  <a:lnTo>
                    <a:pt x="218" y="51"/>
                  </a:lnTo>
                  <a:lnTo>
                    <a:pt x="237" y="61"/>
                  </a:lnTo>
                  <a:lnTo>
                    <a:pt x="256" y="72"/>
                  </a:lnTo>
                  <a:lnTo>
                    <a:pt x="274" y="84"/>
                  </a:lnTo>
                  <a:lnTo>
                    <a:pt x="291" y="97"/>
                  </a:lnTo>
                  <a:lnTo>
                    <a:pt x="308" y="110"/>
                  </a:lnTo>
                  <a:lnTo>
                    <a:pt x="324" y="125"/>
                  </a:lnTo>
                  <a:lnTo>
                    <a:pt x="339" y="139"/>
                  </a:lnTo>
                  <a:lnTo>
                    <a:pt x="354" y="155"/>
                  </a:lnTo>
                  <a:lnTo>
                    <a:pt x="367" y="171"/>
                  </a:lnTo>
                  <a:lnTo>
                    <a:pt x="379" y="188"/>
                  </a:lnTo>
                  <a:lnTo>
                    <a:pt x="391" y="205"/>
                  </a:lnTo>
                  <a:lnTo>
                    <a:pt x="402" y="224"/>
                  </a:lnTo>
                  <a:lnTo>
                    <a:pt x="412" y="242"/>
                  </a:lnTo>
                  <a:lnTo>
                    <a:pt x="421" y="261"/>
                  </a:lnTo>
                  <a:lnTo>
                    <a:pt x="429" y="279"/>
                  </a:lnTo>
                  <a:lnTo>
                    <a:pt x="437" y="300"/>
                  </a:lnTo>
                  <a:lnTo>
                    <a:pt x="443" y="320"/>
                  </a:lnTo>
                  <a:lnTo>
                    <a:pt x="448" y="341"/>
                  </a:lnTo>
                  <a:lnTo>
                    <a:pt x="453" y="362"/>
                  </a:lnTo>
                  <a:lnTo>
                    <a:pt x="455" y="383"/>
                  </a:lnTo>
                  <a:lnTo>
                    <a:pt x="457" y="405"/>
                  </a:lnTo>
                  <a:lnTo>
                    <a:pt x="457" y="427"/>
                  </a:lnTo>
                  <a:lnTo>
                    <a:pt x="0" y="42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1363" y="2930"/>
              <a:ext cx="51" cy="48"/>
            </a:xfrm>
            <a:custGeom>
              <a:avLst/>
              <a:gdLst>
                <a:gd name="T0" fmla="*/ 457 w 457"/>
                <a:gd name="T1" fmla="*/ 427 h 427"/>
                <a:gd name="T2" fmla="*/ 457 w 457"/>
                <a:gd name="T3" fmla="*/ 0 h 427"/>
                <a:gd name="T4" fmla="*/ 433 w 457"/>
                <a:gd name="T5" fmla="*/ 0 h 427"/>
                <a:gd name="T6" fmla="*/ 410 w 457"/>
                <a:gd name="T7" fmla="*/ 2 h 427"/>
                <a:gd name="T8" fmla="*/ 388 w 457"/>
                <a:gd name="T9" fmla="*/ 4 h 427"/>
                <a:gd name="T10" fmla="*/ 364 w 457"/>
                <a:gd name="T11" fmla="*/ 9 h 427"/>
                <a:gd name="T12" fmla="*/ 342 w 457"/>
                <a:gd name="T13" fmla="*/ 13 h 427"/>
                <a:gd name="T14" fmla="*/ 321 w 457"/>
                <a:gd name="T15" fmla="*/ 19 h 427"/>
                <a:gd name="T16" fmla="*/ 300 w 457"/>
                <a:gd name="T17" fmla="*/ 25 h 427"/>
                <a:gd name="T18" fmla="*/ 279 w 457"/>
                <a:gd name="T19" fmla="*/ 33 h 427"/>
                <a:gd name="T20" fmla="*/ 259 w 457"/>
                <a:gd name="T21" fmla="*/ 42 h 427"/>
                <a:gd name="T22" fmla="*/ 239 w 457"/>
                <a:gd name="T23" fmla="*/ 51 h 427"/>
                <a:gd name="T24" fmla="*/ 220 w 457"/>
                <a:gd name="T25" fmla="*/ 61 h 427"/>
                <a:gd name="T26" fmla="*/ 201 w 457"/>
                <a:gd name="T27" fmla="*/ 72 h 427"/>
                <a:gd name="T28" fmla="*/ 183 w 457"/>
                <a:gd name="T29" fmla="*/ 84 h 427"/>
                <a:gd name="T30" fmla="*/ 167 w 457"/>
                <a:gd name="T31" fmla="*/ 97 h 427"/>
                <a:gd name="T32" fmla="*/ 150 w 457"/>
                <a:gd name="T33" fmla="*/ 110 h 427"/>
                <a:gd name="T34" fmla="*/ 133 w 457"/>
                <a:gd name="T35" fmla="*/ 125 h 427"/>
                <a:gd name="T36" fmla="*/ 119 w 457"/>
                <a:gd name="T37" fmla="*/ 139 h 427"/>
                <a:gd name="T38" fmla="*/ 104 w 457"/>
                <a:gd name="T39" fmla="*/ 155 h 427"/>
                <a:gd name="T40" fmla="*/ 91 w 457"/>
                <a:gd name="T41" fmla="*/ 171 h 427"/>
                <a:gd name="T42" fmla="*/ 78 w 457"/>
                <a:gd name="T43" fmla="*/ 188 h 427"/>
                <a:gd name="T44" fmla="*/ 67 w 457"/>
                <a:gd name="T45" fmla="*/ 205 h 427"/>
                <a:gd name="T46" fmla="*/ 55 w 457"/>
                <a:gd name="T47" fmla="*/ 224 h 427"/>
                <a:gd name="T48" fmla="*/ 45 w 457"/>
                <a:gd name="T49" fmla="*/ 242 h 427"/>
                <a:gd name="T50" fmla="*/ 35 w 457"/>
                <a:gd name="T51" fmla="*/ 261 h 427"/>
                <a:gd name="T52" fmla="*/ 28 w 457"/>
                <a:gd name="T53" fmla="*/ 279 h 427"/>
                <a:gd name="T54" fmla="*/ 20 w 457"/>
                <a:gd name="T55" fmla="*/ 300 h 427"/>
                <a:gd name="T56" fmla="*/ 14 w 457"/>
                <a:gd name="T57" fmla="*/ 320 h 427"/>
                <a:gd name="T58" fmla="*/ 9 w 457"/>
                <a:gd name="T59" fmla="*/ 341 h 427"/>
                <a:gd name="T60" fmla="*/ 5 w 457"/>
                <a:gd name="T61" fmla="*/ 362 h 427"/>
                <a:gd name="T62" fmla="*/ 2 w 457"/>
                <a:gd name="T63" fmla="*/ 383 h 427"/>
                <a:gd name="T64" fmla="*/ 1 w 457"/>
                <a:gd name="T65" fmla="*/ 405 h 427"/>
                <a:gd name="T66" fmla="*/ 0 w 457"/>
                <a:gd name="T67" fmla="*/ 427 h 427"/>
                <a:gd name="T68" fmla="*/ 457 w 457"/>
                <a:gd name="T69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7" h="427">
                  <a:moveTo>
                    <a:pt x="457" y="427"/>
                  </a:moveTo>
                  <a:lnTo>
                    <a:pt x="457" y="0"/>
                  </a:lnTo>
                  <a:lnTo>
                    <a:pt x="433" y="0"/>
                  </a:lnTo>
                  <a:lnTo>
                    <a:pt x="410" y="2"/>
                  </a:lnTo>
                  <a:lnTo>
                    <a:pt x="388" y="4"/>
                  </a:lnTo>
                  <a:lnTo>
                    <a:pt x="364" y="9"/>
                  </a:lnTo>
                  <a:lnTo>
                    <a:pt x="342" y="13"/>
                  </a:lnTo>
                  <a:lnTo>
                    <a:pt x="321" y="19"/>
                  </a:lnTo>
                  <a:lnTo>
                    <a:pt x="300" y="25"/>
                  </a:lnTo>
                  <a:lnTo>
                    <a:pt x="279" y="33"/>
                  </a:lnTo>
                  <a:lnTo>
                    <a:pt x="259" y="42"/>
                  </a:lnTo>
                  <a:lnTo>
                    <a:pt x="239" y="51"/>
                  </a:lnTo>
                  <a:lnTo>
                    <a:pt x="220" y="61"/>
                  </a:lnTo>
                  <a:lnTo>
                    <a:pt x="201" y="72"/>
                  </a:lnTo>
                  <a:lnTo>
                    <a:pt x="183" y="84"/>
                  </a:lnTo>
                  <a:lnTo>
                    <a:pt x="167" y="97"/>
                  </a:lnTo>
                  <a:lnTo>
                    <a:pt x="150" y="110"/>
                  </a:lnTo>
                  <a:lnTo>
                    <a:pt x="133" y="125"/>
                  </a:lnTo>
                  <a:lnTo>
                    <a:pt x="119" y="139"/>
                  </a:lnTo>
                  <a:lnTo>
                    <a:pt x="104" y="155"/>
                  </a:lnTo>
                  <a:lnTo>
                    <a:pt x="91" y="171"/>
                  </a:lnTo>
                  <a:lnTo>
                    <a:pt x="78" y="188"/>
                  </a:lnTo>
                  <a:lnTo>
                    <a:pt x="67" y="205"/>
                  </a:lnTo>
                  <a:lnTo>
                    <a:pt x="55" y="224"/>
                  </a:lnTo>
                  <a:lnTo>
                    <a:pt x="45" y="242"/>
                  </a:lnTo>
                  <a:lnTo>
                    <a:pt x="35" y="261"/>
                  </a:lnTo>
                  <a:lnTo>
                    <a:pt x="28" y="279"/>
                  </a:lnTo>
                  <a:lnTo>
                    <a:pt x="20" y="300"/>
                  </a:lnTo>
                  <a:lnTo>
                    <a:pt x="14" y="320"/>
                  </a:lnTo>
                  <a:lnTo>
                    <a:pt x="9" y="341"/>
                  </a:lnTo>
                  <a:lnTo>
                    <a:pt x="5" y="362"/>
                  </a:lnTo>
                  <a:lnTo>
                    <a:pt x="2" y="383"/>
                  </a:lnTo>
                  <a:lnTo>
                    <a:pt x="1" y="405"/>
                  </a:lnTo>
                  <a:lnTo>
                    <a:pt x="0" y="427"/>
                  </a:lnTo>
                  <a:lnTo>
                    <a:pt x="457" y="42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1357" y="2919"/>
              <a:ext cx="173" cy="109"/>
            </a:xfrm>
            <a:custGeom>
              <a:avLst/>
              <a:gdLst>
                <a:gd name="T0" fmla="*/ 0 w 1563"/>
                <a:gd name="T1" fmla="*/ 636 h 980"/>
                <a:gd name="T2" fmla="*/ 614 w 1563"/>
                <a:gd name="T3" fmla="*/ 636 h 980"/>
                <a:gd name="T4" fmla="*/ 614 w 1563"/>
                <a:gd name="T5" fmla="*/ 0 h 980"/>
                <a:gd name="T6" fmla="*/ 947 w 1563"/>
                <a:gd name="T7" fmla="*/ 0 h 980"/>
                <a:gd name="T8" fmla="*/ 947 w 1563"/>
                <a:gd name="T9" fmla="*/ 636 h 980"/>
                <a:gd name="T10" fmla="*/ 1563 w 1563"/>
                <a:gd name="T11" fmla="*/ 636 h 980"/>
                <a:gd name="T12" fmla="*/ 1563 w 1563"/>
                <a:gd name="T13" fmla="*/ 980 h 980"/>
                <a:gd name="T14" fmla="*/ 0 w 1563"/>
                <a:gd name="T15" fmla="*/ 980 h 980"/>
                <a:gd name="T16" fmla="*/ 0 w 1563"/>
                <a:gd name="T17" fmla="*/ 636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3" h="980">
                  <a:moveTo>
                    <a:pt x="0" y="636"/>
                  </a:moveTo>
                  <a:lnTo>
                    <a:pt x="614" y="636"/>
                  </a:lnTo>
                  <a:lnTo>
                    <a:pt x="614" y="0"/>
                  </a:lnTo>
                  <a:lnTo>
                    <a:pt x="947" y="0"/>
                  </a:lnTo>
                  <a:lnTo>
                    <a:pt x="947" y="636"/>
                  </a:lnTo>
                  <a:lnTo>
                    <a:pt x="1563" y="636"/>
                  </a:lnTo>
                  <a:lnTo>
                    <a:pt x="1563" y="980"/>
                  </a:lnTo>
                  <a:lnTo>
                    <a:pt x="0" y="980"/>
                  </a:lnTo>
                  <a:lnTo>
                    <a:pt x="0" y="636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1409" y="2842"/>
              <a:ext cx="69" cy="69"/>
            </a:xfrm>
            <a:custGeom>
              <a:avLst/>
              <a:gdLst>
                <a:gd name="T0" fmla="*/ 169 w 622"/>
                <a:gd name="T1" fmla="*/ 0 h 623"/>
                <a:gd name="T2" fmla="*/ 452 w 622"/>
                <a:gd name="T3" fmla="*/ 0 h 623"/>
                <a:gd name="T4" fmla="*/ 452 w 622"/>
                <a:gd name="T5" fmla="*/ 170 h 623"/>
                <a:gd name="T6" fmla="*/ 622 w 622"/>
                <a:gd name="T7" fmla="*/ 170 h 623"/>
                <a:gd name="T8" fmla="*/ 622 w 622"/>
                <a:gd name="T9" fmla="*/ 454 h 623"/>
                <a:gd name="T10" fmla="*/ 452 w 622"/>
                <a:gd name="T11" fmla="*/ 454 h 623"/>
                <a:gd name="T12" fmla="*/ 452 w 622"/>
                <a:gd name="T13" fmla="*/ 623 h 623"/>
                <a:gd name="T14" fmla="*/ 169 w 622"/>
                <a:gd name="T15" fmla="*/ 623 h 623"/>
                <a:gd name="T16" fmla="*/ 169 w 622"/>
                <a:gd name="T17" fmla="*/ 454 h 623"/>
                <a:gd name="T18" fmla="*/ 0 w 622"/>
                <a:gd name="T19" fmla="*/ 454 h 623"/>
                <a:gd name="T20" fmla="*/ 0 w 622"/>
                <a:gd name="T21" fmla="*/ 170 h 623"/>
                <a:gd name="T22" fmla="*/ 169 w 622"/>
                <a:gd name="T23" fmla="*/ 170 h 623"/>
                <a:gd name="T24" fmla="*/ 169 w 622"/>
                <a:gd name="T25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2" h="623">
                  <a:moveTo>
                    <a:pt x="169" y="0"/>
                  </a:moveTo>
                  <a:lnTo>
                    <a:pt x="452" y="0"/>
                  </a:lnTo>
                  <a:lnTo>
                    <a:pt x="452" y="170"/>
                  </a:lnTo>
                  <a:lnTo>
                    <a:pt x="622" y="170"/>
                  </a:lnTo>
                  <a:lnTo>
                    <a:pt x="622" y="454"/>
                  </a:lnTo>
                  <a:lnTo>
                    <a:pt x="452" y="454"/>
                  </a:lnTo>
                  <a:lnTo>
                    <a:pt x="452" y="623"/>
                  </a:lnTo>
                  <a:lnTo>
                    <a:pt x="169" y="623"/>
                  </a:lnTo>
                  <a:lnTo>
                    <a:pt x="169" y="454"/>
                  </a:lnTo>
                  <a:lnTo>
                    <a:pt x="0" y="454"/>
                  </a:lnTo>
                  <a:lnTo>
                    <a:pt x="0" y="170"/>
                  </a:lnTo>
                  <a:lnTo>
                    <a:pt x="169" y="170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1513" y="2768"/>
              <a:ext cx="39" cy="203"/>
            </a:xfrm>
            <a:custGeom>
              <a:avLst/>
              <a:gdLst>
                <a:gd name="T0" fmla="*/ 0 w 349"/>
                <a:gd name="T1" fmla="*/ 0 h 1831"/>
                <a:gd name="T2" fmla="*/ 0 w 349"/>
                <a:gd name="T3" fmla="*/ 1426 h 1831"/>
                <a:gd name="T4" fmla="*/ 232 w 349"/>
                <a:gd name="T5" fmla="*/ 1831 h 1831"/>
                <a:gd name="T6" fmla="*/ 249 w 349"/>
                <a:gd name="T7" fmla="*/ 1743 h 1831"/>
                <a:gd name="T8" fmla="*/ 264 w 349"/>
                <a:gd name="T9" fmla="*/ 1660 h 1831"/>
                <a:gd name="T10" fmla="*/ 279 w 349"/>
                <a:gd name="T11" fmla="*/ 1583 h 1831"/>
                <a:gd name="T12" fmla="*/ 293 w 349"/>
                <a:gd name="T13" fmla="*/ 1509 h 1831"/>
                <a:gd name="T14" fmla="*/ 307 w 349"/>
                <a:gd name="T15" fmla="*/ 1436 h 1831"/>
                <a:gd name="T16" fmla="*/ 319 w 349"/>
                <a:gd name="T17" fmla="*/ 1361 h 1831"/>
                <a:gd name="T18" fmla="*/ 324 w 349"/>
                <a:gd name="T19" fmla="*/ 1324 h 1831"/>
                <a:gd name="T20" fmla="*/ 330 w 349"/>
                <a:gd name="T21" fmla="*/ 1285 h 1831"/>
                <a:gd name="T22" fmla="*/ 334 w 349"/>
                <a:gd name="T23" fmla="*/ 1244 h 1831"/>
                <a:gd name="T24" fmla="*/ 338 w 349"/>
                <a:gd name="T25" fmla="*/ 1203 h 1831"/>
                <a:gd name="T26" fmla="*/ 341 w 349"/>
                <a:gd name="T27" fmla="*/ 1160 h 1831"/>
                <a:gd name="T28" fmla="*/ 344 w 349"/>
                <a:gd name="T29" fmla="*/ 1114 h 1831"/>
                <a:gd name="T30" fmla="*/ 347 w 349"/>
                <a:gd name="T31" fmla="*/ 1067 h 1831"/>
                <a:gd name="T32" fmla="*/ 348 w 349"/>
                <a:gd name="T33" fmla="*/ 1018 h 1831"/>
                <a:gd name="T34" fmla="*/ 349 w 349"/>
                <a:gd name="T35" fmla="*/ 966 h 1831"/>
                <a:gd name="T36" fmla="*/ 349 w 349"/>
                <a:gd name="T37" fmla="*/ 911 h 1831"/>
                <a:gd name="T38" fmla="*/ 348 w 349"/>
                <a:gd name="T39" fmla="*/ 853 h 1831"/>
                <a:gd name="T40" fmla="*/ 347 w 349"/>
                <a:gd name="T41" fmla="*/ 792 h 1831"/>
                <a:gd name="T42" fmla="*/ 344 w 349"/>
                <a:gd name="T43" fmla="*/ 727 h 1831"/>
                <a:gd name="T44" fmla="*/ 341 w 349"/>
                <a:gd name="T45" fmla="*/ 659 h 1831"/>
                <a:gd name="T46" fmla="*/ 337 w 349"/>
                <a:gd name="T47" fmla="*/ 587 h 1831"/>
                <a:gd name="T48" fmla="*/ 331 w 349"/>
                <a:gd name="T49" fmla="*/ 511 h 1831"/>
                <a:gd name="T50" fmla="*/ 325 w 349"/>
                <a:gd name="T51" fmla="*/ 430 h 1831"/>
                <a:gd name="T52" fmla="*/ 318 w 349"/>
                <a:gd name="T53" fmla="*/ 344 h 1831"/>
                <a:gd name="T54" fmla="*/ 310 w 349"/>
                <a:gd name="T55" fmla="*/ 254 h 1831"/>
                <a:gd name="T56" fmla="*/ 301 w 349"/>
                <a:gd name="T57" fmla="*/ 159 h 1831"/>
                <a:gd name="T58" fmla="*/ 0 w 349"/>
                <a:gd name="T59" fmla="*/ 0 h 1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9" h="1831">
                  <a:moveTo>
                    <a:pt x="0" y="0"/>
                  </a:moveTo>
                  <a:lnTo>
                    <a:pt x="0" y="1426"/>
                  </a:lnTo>
                  <a:lnTo>
                    <a:pt x="232" y="1831"/>
                  </a:lnTo>
                  <a:lnTo>
                    <a:pt x="249" y="1743"/>
                  </a:lnTo>
                  <a:lnTo>
                    <a:pt x="264" y="1660"/>
                  </a:lnTo>
                  <a:lnTo>
                    <a:pt x="279" y="1583"/>
                  </a:lnTo>
                  <a:lnTo>
                    <a:pt x="293" y="1509"/>
                  </a:lnTo>
                  <a:lnTo>
                    <a:pt x="307" y="1436"/>
                  </a:lnTo>
                  <a:lnTo>
                    <a:pt x="319" y="1361"/>
                  </a:lnTo>
                  <a:lnTo>
                    <a:pt x="324" y="1324"/>
                  </a:lnTo>
                  <a:lnTo>
                    <a:pt x="330" y="1285"/>
                  </a:lnTo>
                  <a:lnTo>
                    <a:pt x="334" y="1244"/>
                  </a:lnTo>
                  <a:lnTo>
                    <a:pt x="338" y="1203"/>
                  </a:lnTo>
                  <a:lnTo>
                    <a:pt x="341" y="1160"/>
                  </a:lnTo>
                  <a:lnTo>
                    <a:pt x="344" y="1114"/>
                  </a:lnTo>
                  <a:lnTo>
                    <a:pt x="347" y="1067"/>
                  </a:lnTo>
                  <a:lnTo>
                    <a:pt x="348" y="1018"/>
                  </a:lnTo>
                  <a:lnTo>
                    <a:pt x="349" y="966"/>
                  </a:lnTo>
                  <a:lnTo>
                    <a:pt x="349" y="911"/>
                  </a:lnTo>
                  <a:lnTo>
                    <a:pt x="348" y="853"/>
                  </a:lnTo>
                  <a:lnTo>
                    <a:pt x="347" y="792"/>
                  </a:lnTo>
                  <a:lnTo>
                    <a:pt x="344" y="727"/>
                  </a:lnTo>
                  <a:lnTo>
                    <a:pt x="341" y="659"/>
                  </a:lnTo>
                  <a:lnTo>
                    <a:pt x="337" y="587"/>
                  </a:lnTo>
                  <a:lnTo>
                    <a:pt x="331" y="511"/>
                  </a:lnTo>
                  <a:lnTo>
                    <a:pt x="325" y="430"/>
                  </a:lnTo>
                  <a:lnTo>
                    <a:pt x="318" y="344"/>
                  </a:lnTo>
                  <a:lnTo>
                    <a:pt x="310" y="254"/>
                  </a:lnTo>
                  <a:lnTo>
                    <a:pt x="301" y="15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864" y="1568"/>
              <a:ext cx="83" cy="82"/>
            </a:xfrm>
            <a:custGeom>
              <a:avLst/>
              <a:gdLst>
                <a:gd name="T0" fmla="*/ 442 w 744"/>
                <a:gd name="T1" fmla="*/ 259 h 734"/>
                <a:gd name="T2" fmla="*/ 461 w 744"/>
                <a:gd name="T3" fmla="*/ 283 h 734"/>
                <a:gd name="T4" fmla="*/ 488 w 744"/>
                <a:gd name="T5" fmla="*/ 294 h 734"/>
                <a:gd name="T6" fmla="*/ 520 w 744"/>
                <a:gd name="T7" fmla="*/ 294 h 734"/>
                <a:gd name="T8" fmla="*/ 558 w 744"/>
                <a:gd name="T9" fmla="*/ 284 h 734"/>
                <a:gd name="T10" fmla="*/ 609 w 744"/>
                <a:gd name="T11" fmla="*/ 262 h 734"/>
                <a:gd name="T12" fmla="*/ 682 w 744"/>
                <a:gd name="T13" fmla="*/ 218 h 734"/>
                <a:gd name="T14" fmla="*/ 734 w 744"/>
                <a:gd name="T15" fmla="*/ 179 h 734"/>
                <a:gd name="T16" fmla="*/ 718 w 744"/>
                <a:gd name="T17" fmla="*/ 525 h 734"/>
                <a:gd name="T18" fmla="*/ 620 w 744"/>
                <a:gd name="T19" fmla="*/ 460 h 734"/>
                <a:gd name="T20" fmla="*/ 565 w 744"/>
                <a:gd name="T21" fmla="*/ 435 h 734"/>
                <a:gd name="T22" fmla="*/ 512 w 744"/>
                <a:gd name="T23" fmla="*/ 423 h 734"/>
                <a:gd name="T24" fmla="*/ 486 w 744"/>
                <a:gd name="T25" fmla="*/ 425 h 734"/>
                <a:gd name="T26" fmla="*/ 454 w 744"/>
                <a:gd name="T27" fmla="*/ 432 h 734"/>
                <a:gd name="T28" fmla="*/ 431 w 744"/>
                <a:gd name="T29" fmla="*/ 450 h 734"/>
                <a:gd name="T30" fmla="*/ 422 w 744"/>
                <a:gd name="T31" fmla="*/ 477 h 734"/>
                <a:gd name="T32" fmla="*/ 423 w 744"/>
                <a:gd name="T33" fmla="*/ 509 h 734"/>
                <a:gd name="T34" fmla="*/ 434 w 744"/>
                <a:gd name="T35" fmla="*/ 545 h 734"/>
                <a:gd name="T36" fmla="*/ 458 w 744"/>
                <a:gd name="T37" fmla="*/ 596 h 734"/>
                <a:gd name="T38" fmla="*/ 501 w 744"/>
                <a:gd name="T39" fmla="*/ 670 h 734"/>
                <a:gd name="T40" fmla="*/ 181 w 744"/>
                <a:gd name="T41" fmla="*/ 734 h 734"/>
                <a:gd name="T42" fmla="*/ 240 w 744"/>
                <a:gd name="T43" fmla="*/ 647 h 734"/>
                <a:gd name="T44" fmla="*/ 279 w 744"/>
                <a:gd name="T45" fmla="*/ 578 h 734"/>
                <a:gd name="T46" fmla="*/ 300 w 744"/>
                <a:gd name="T47" fmla="*/ 523 h 734"/>
                <a:gd name="T48" fmla="*/ 308 w 744"/>
                <a:gd name="T49" fmla="*/ 468 h 734"/>
                <a:gd name="T50" fmla="*/ 296 w 744"/>
                <a:gd name="T51" fmla="*/ 437 h 734"/>
                <a:gd name="T52" fmla="*/ 275 w 744"/>
                <a:gd name="T53" fmla="*/ 419 h 734"/>
                <a:gd name="T54" fmla="*/ 246 w 744"/>
                <a:gd name="T55" fmla="*/ 415 h 734"/>
                <a:gd name="T56" fmla="*/ 212 w 744"/>
                <a:gd name="T57" fmla="*/ 419 h 734"/>
                <a:gd name="T58" fmla="*/ 174 w 744"/>
                <a:gd name="T59" fmla="*/ 431 h 734"/>
                <a:gd name="T60" fmla="*/ 110 w 744"/>
                <a:gd name="T61" fmla="*/ 465 h 734"/>
                <a:gd name="T62" fmla="*/ 41 w 744"/>
                <a:gd name="T63" fmla="*/ 509 h 734"/>
                <a:gd name="T64" fmla="*/ 0 w 744"/>
                <a:gd name="T65" fmla="*/ 543 h 734"/>
                <a:gd name="T66" fmla="*/ 51 w 744"/>
                <a:gd name="T67" fmla="*/ 208 h 734"/>
                <a:gd name="T68" fmla="*/ 135 w 744"/>
                <a:gd name="T69" fmla="*/ 260 h 734"/>
                <a:gd name="T70" fmla="*/ 186 w 744"/>
                <a:gd name="T71" fmla="*/ 284 h 734"/>
                <a:gd name="T72" fmla="*/ 232 w 744"/>
                <a:gd name="T73" fmla="*/ 298 h 734"/>
                <a:gd name="T74" fmla="*/ 268 w 744"/>
                <a:gd name="T75" fmla="*/ 292 h 734"/>
                <a:gd name="T76" fmla="*/ 291 w 744"/>
                <a:gd name="T77" fmla="*/ 273 h 734"/>
                <a:gd name="T78" fmla="*/ 302 w 744"/>
                <a:gd name="T79" fmla="*/ 247 h 734"/>
                <a:gd name="T80" fmla="*/ 303 w 744"/>
                <a:gd name="T81" fmla="*/ 214 h 734"/>
                <a:gd name="T82" fmla="*/ 296 w 744"/>
                <a:gd name="T83" fmla="*/ 177 h 734"/>
                <a:gd name="T84" fmla="*/ 276 w 744"/>
                <a:gd name="T85" fmla="*/ 127 h 734"/>
                <a:gd name="T86" fmla="*/ 234 w 744"/>
                <a:gd name="T87" fmla="*/ 56 h 734"/>
                <a:gd name="T88" fmla="*/ 199 w 744"/>
                <a:gd name="T89" fmla="*/ 13 h 734"/>
                <a:gd name="T90" fmla="*/ 181 w 744"/>
                <a:gd name="T91" fmla="*/ 0 h 734"/>
                <a:gd name="T92" fmla="*/ 500 w 744"/>
                <a:gd name="T93" fmla="*/ 47 h 734"/>
                <a:gd name="T94" fmla="*/ 466 w 744"/>
                <a:gd name="T95" fmla="*/ 91 h 734"/>
                <a:gd name="T96" fmla="*/ 440 w 744"/>
                <a:gd name="T97" fmla="*/ 140 h 734"/>
                <a:gd name="T98" fmla="*/ 429 w 744"/>
                <a:gd name="T99" fmla="*/ 181 h 734"/>
                <a:gd name="T100" fmla="*/ 428 w 744"/>
                <a:gd name="T101" fmla="*/ 205 h 734"/>
                <a:gd name="T102" fmla="*/ 433 w 744"/>
                <a:gd name="T103" fmla="*/ 227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44" h="734">
                  <a:moveTo>
                    <a:pt x="435" y="234"/>
                  </a:moveTo>
                  <a:lnTo>
                    <a:pt x="439" y="247"/>
                  </a:lnTo>
                  <a:lnTo>
                    <a:pt x="442" y="259"/>
                  </a:lnTo>
                  <a:lnTo>
                    <a:pt x="448" y="269"/>
                  </a:lnTo>
                  <a:lnTo>
                    <a:pt x="453" y="276"/>
                  </a:lnTo>
                  <a:lnTo>
                    <a:pt x="461" y="283"/>
                  </a:lnTo>
                  <a:lnTo>
                    <a:pt x="469" y="289"/>
                  </a:lnTo>
                  <a:lnTo>
                    <a:pt x="478" y="292"/>
                  </a:lnTo>
                  <a:lnTo>
                    <a:pt x="488" y="294"/>
                  </a:lnTo>
                  <a:lnTo>
                    <a:pt x="498" y="295"/>
                  </a:lnTo>
                  <a:lnTo>
                    <a:pt x="509" y="295"/>
                  </a:lnTo>
                  <a:lnTo>
                    <a:pt x="520" y="294"/>
                  </a:lnTo>
                  <a:lnTo>
                    <a:pt x="532" y="292"/>
                  </a:lnTo>
                  <a:lnTo>
                    <a:pt x="544" y="289"/>
                  </a:lnTo>
                  <a:lnTo>
                    <a:pt x="558" y="284"/>
                  </a:lnTo>
                  <a:lnTo>
                    <a:pt x="570" y="280"/>
                  </a:lnTo>
                  <a:lnTo>
                    <a:pt x="583" y="274"/>
                  </a:lnTo>
                  <a:lnTo>
                    <a:pt x="609" y="262"/>
                  </a:lnTo>
                  <a:lnTo>
                    <a:pt x="634" y="248"/>
                  </a:lnTo>
                  <a:lnTo>
                    <a:pt x="659" y="234"/>
                  </a:lnTo>
                  <a:lnTo>
                    <a:pt x="682" y="218"/>
                  </a:lnTo>
                  <a:lnTo>
                    <a:pt x="703" y="204"/>
                  </a:lnTo>
                  <a:lnTo>
                    <a:pt x="720" y="191"/>
                  </a:lnTo>
                  <a:lnTo>
                    <a:pt x="734" y="179"/>
                  </a:lnTo>
                  <a:lnTo>
                    <a:pt x="744" y="170"/>
                  </a:lnTo>
                  <a:lnTo>
                    <a:pt x="744" y="543"/>
                  </a:lnTo>
                  <a:lnTo>
                    <a:pt x="718" y="525"/>
                  </a:lnTo>
                  <a:lnTo>
                    <a:pt x="688" y="504"/>
                  </a:lnTo>
                  <a:lnTo>
                    <a:pt x="654" y="481"/>
                  </a:lnTo>
                  <a:lnTo>
                    <a:pt x="620" y="460"/>
                  </a:lnTo>
                  <a:lnTo>
                    <a:pt x="601" y="451"/>
                  </a:lnTo>
                  <a:lnTo>
                    <a:pt x="583" y="442"/>
                  </a:lnTo>
                  <a:lnTo>
                    <a:pt x="565" y="435"/>
                  </a:lnTo>
                  <a:lnTo>
                    <a:pt x="547" y="429"/>
                  </a:lnTo>
                  <a:lnTo>
                    <a:pt x="529" y="426"/>
                  </a:lnTo>
                  <a:lnTo>
                    <a:pt x="512" y="423"/>
                  </a:lnTo>
                  <a:lnTo>
                    <a:pt x="503" y="422"/>
                  </a:lnTo>
                  <a:lnTo>
                    <a:pt x="494" y="423"/>
                  </a:lnTo>
                  <a:lnTo>
                    <a:pt x="486" y="425"/>
                  </a:lnTo>
                  <a:lnTo>
                    <a:pt x="479" y="426"/>
                  </a:lnTo>
                  <a:lnTo>
                    <a:pt x="465" y="429"/>
                  </a:lnTo>
                  <a:lnTo>
                    <a:pt x="454" y="432"/>
                  </a:lnTo>
                  <a:lnTo>
                    <a:pt x="444" y="437"/>
                  </a:lnTo>
                  <a:lnTo>
                    <a:pt x="438" y="443"/>
                  </a:lnTo>
                  <a:lnTo>
                    <a:pt x="431" y="450"/>
                  </a:lnTo>
                  <a:lnTo>
                    <a:pt x="426" y="458"/>
                  </a:lnTo>
                  <a:lnTo>
                    <a:pt x="423" y="467"/>
                  </a:lnTo>
                  <a:lnTo>
                    <a:pt x="422" y="477"/>
                  </a:lnTo>
                  <a:lnTo>
                    <a:pt x="421" y="487"/>
                  </a:lnTo>
                  <a:lnTo>
                    <a:pt x="422" y="497"/>
                  </a:lnTo>
                  <a:lnTo>
                    <a:pt x="423" y="509"/>
                  </a:lnTo>
                  <a:lnTo>
                    <a:pt x="426" y="520"/>
                  </a:lnTo>
                  <a:lnTo>
                    <a:pt x="430" y="533"/>
                  </a:lnTo>
                  <a:lnTo>
                    <a:pt x="434" y="545"/>
                  </a:lnTo>
                  <a:lnTo>
                    <a:pt x="440" y="558"/>
                  </a:lnTo>
                  <a:lnTo>
                    <a:pt x="445" y="571"/>
                  </a:lnTo>
                  <a:lnTo>
                    <a:pt x="458" y="596"/>
                  </a:lnTo>
                  <a:lnTo>
                    <a:pt x="472" y="622"/>
                  </a:lnTo>
                  <a:lnTo>
                    <a:pt x="486" y="646"/>
                  </a:lnTo>
                  <a:lnTo>
                    <a:pt x="501" y="670"/>
                  </a:lnTo>
                  <a:lnTo>
                    <a:pt x="527" y="709"/>
                  </a:lnTo>
                  <a:lnTo>
                    <a:pt x="542" y="734"/>
                  </a:lnTo>
                  <a:lnTo>
                    <a:pt x="181" y="734"/>
                  </a:lnTo>
                  <a:lnTo>
                    <a:pt x="197" y="709"/>
                  </a:lnTo>
                  <a:lnTo>
                    <a:pt x="219" y="680"/>
                  </a:lnTo>
                  <a:lnTo>
                    <a:pt x="240" y="647"/>
                  </a:lnTo>
                  <a:lnTo>
                    <a:pt x="260" y="614"/>
                  </a:lnTo>
                  <a:lnTo>
                    <a:pt x="270" y="596"/>
                  </a:lnTo>
                  <a:lnTo>
                    <a:pt x="279" y="578"/>
                  </a:lnTo>
                  <a:lnTo>
                    <a:pt x="288" y="559"/>
                  </a:lnTo>
                  <a:lnTo>
                    <a:pt x="294" y="542"/>
                  </a:lnTo>
                  <a:lnTo>
                    <a:pt x="300" y="523"/>
                  </a:lnTo>
                  <a:lnTo>
                    <a:pt x="304" y="505"/>
                  </a:lnTo>
                  <a:lnTo>
                    <a:pt x="308" y="487"/>
                  </a:lnTo>
                  <a:lnTo>
                    <a:pt x="308" y="468"/>
                  </a:lnTo>
                  <a:lnTo>
                    <a:pt x="305" y="456"/>
                  </a:lnTo>
                  <a:lnTo>
                    <a:pt x="302" y="446"/>
                  </a:lnTo>
                  <a:lnTo>
                    <a:pt x="296" y="437"/>
                  </a:lnTo>
                  <a:lnTo>
                    <a:pt x="291" y="429"/>
                  </a:lnTo>
                  <a:lnTo>
                    <a:pt x="283" y="423"/>
                  </a:lnTo>
                  <a:lnTo>
                    <a:pt x="275" y="419"/>
                  </a:lnTo>
                  <a:lnTo>
                    <a:pt x="266" y="417"/>
                  </a:lnTo>
                  <a:lnTo>
                    <a:pt x="258" y="415"/>
                  </a:lnTo>
                  <a:lnTo>
                    <a:pt x="246" y="415"/>
                  </a:lnTo>
                  <a:lnTo>
                    <a:pt x="235" y="415"/>
                  </a:lnTo>
                  <a:lnTo>
                    <a:pt x="224" y="417"/>
                  </a:lnTo>
                  <a:lnTo>
                    <a:pt x="212" y="419"/>
                  </a:lnTo>
                  <a:lnTo>
                    <a:pt x="200" y="422"/>
                  </a:lnTo>
                  <a:lnTo>
                    <a:pt x="187" y="427"/>
                  </a:lnTo>
                  <a:lnTo>
                    <a:pt x="174" y="431"/>
                  </a:lnTo>
                  <a:lnTo>
                    <a:pt x="161" y="437"/>
                  </a:lnTo>
                  <a:lnTo>
                    <a:pt x="135" y="450"/>
                  </a:lnTo>
                  <a:lnTo>
                    <a:pt x="110" y="465"/>
                  </a:lnTo>
                  <a:lnTo>
                    <a:pt x="85" y="479"/>
                  </a:lnTo>
                  <a:lnTo>
                    <a:pt x="62" y="495"/>
                  </a:lnTo>
                  <a:lnTo>
                    <a:pt x="41" y="509"/>
                  </a:lnTo>
                  <a:lnTo>
                    <a:pt x="23" y="523"/>
                  </a:lnTo>
                  <a:lnTo>
                    <a:pt x="10" y="534"/>
                  </a:lnTo>
                  <a:lnTo>
                    <a:pt x="0" y="543"/>
                  </a:lnTo>
                  <a:lnTo>
                    <a:pt x="0" y="170"/>
                  </a:lnTo>
                  <a:lnTo>
                    <a:pt x="23" y="188"/>
                  </a:lnTo>
                  <a:lnTo>
                    <a:pt x="51" y="208"/>
                  </a:lnTo>
                  <a:lnTo>
                    <a:pt x="83" y="230"/>
                  </a:lnTo>
                  <a:lnTo>
                    <a:pt x="117" y="251"/>
                  </a:lnTo>
                  <a:lnTo>
                    <a:pt x="135" y="260"/>
                  </a:lnTo>
                  <a:lnTo>
                    <a:pt x="153" y="269"/>
                  </a:lnTo>
                  <a:lnTo>
                    <a:pt x="170" y="277"/>
                  </a:lnTo>
                  <a:lnTo>
                    <a:pt x="186" y="284"/>
                  </a:lnTo>
                  <a:lnTo>
                    <a:pt x="202" y="290"/>
                  </a:lnTo>
                  <a:lnTo>
                    <a:pt x="218" y="294"/>
                  </a:lnTo>
                  <a:lnTo>
                    <a:pt x="232" y="298"/>
                  </a:lnTo>
                  <a:lnTo>
                    <a:pt x="244" y="298"/>
                  </a:lnTo>
                  <a:lnTo>
                    <a:pt x="256" y="295"/>
                  </a:lnTo>
                  <a:lnTo>
                    <a:pt x="268" y="292"/>
                  </a:lnTo>
                  <a:lnTo>
                    <a:pt x="276" y="286"/>
                  </a:lnTo>
                  <a:lnTo>
                    <a:pt x="284" y="281"/>
                  </a:lnTo>
                  <a:lnTo>
                    <a:pt x="291" y="273"/>
                  </a:lnTo>
                  <a:lnTo>
                    <a:pt x="296" y="265"/>
                  </a:lnTo>
                  <a:lnTo>
                    <a:pt x="300" y="256"/>
                  </a:lnTo>
                  <a:lnTo>
                    <a:pt x="302" y="247"/>
                  </a:lnTo>
                  <a:lnTo>
                    <a:pt x="304" y="236"/>
                  </a:lnTo>
                  <a:lnTo>
                    <a:pt x="304" y="226"/>
                  </a:lnTo>
                  <a:lnTo>
                    <a:pt x="303" y="214"/>
                  </a:lnTo>
                  <a:lnTo>
                    <a:pt x="302" y="203"/>
                  </a:lnTo>
                  <a:lnTo>
                    <a:pt x="299" y="191"/>
                  </a:lnTo>
                  <a:lnTo>
                    <a:pt x="296" y="177"/>
                  </a:lnTo>
                  <a:lnTo>
                    <a:pt x="292" y="165"/>
                  </a:lnTo>
                  <a:lnTo>
                    <a:pt x="288" y="153"/>
                  </a:lnTo>
                  <a:lnTo>
                    <a:pt x="276" y="127"/>
                  </a:lnTo>
                  <a:lnTo>
                    <a:pt x="263" y="101"/>
                  </a:lnTo>
                  <a:lnTo>
                    <a:pt x="250" y="78"/>
                  </a:lnTo>
                  <a:lnTo>
                    <a:pt x="234" y="56"/>
                  </a:lnTo>
                  <a:lnTo>
                    <a:pt x="220" y="37"/>
                  </a:lnTo>
                  <a:lnTo>
                    <a:pt x="205" y="20"/>
                  </a:lnTo>
                  <a:lnTo>
                    <a:pt x="199" y="13"/>
                  </a:lnTo>
                  <a:lnTo>
                    <a:pt x="192" y="8"/>
                  </a:lnTo>
                  <a:lnTo>
                    <a:pt x="186" y="3"/>
                  </a:lnTo>
                  <a:lnTo>
                    <a:pt x="181" y="0"/>
                  </a:lnTo>
                  <a:lnTo>
                    <a:pt x="542" y="0"/>
                  </a:lnTo>
                  <a:lnTo>
                    <a:pt x="522" y="21"/>
                  </a:lnTo>
                  <a:lnTo>
                    <a:pt x="500" y="47"/>
                  </a:lnTo>
                  <a:lnTo>
                    <a:pt x="489" y="60"/>
                  </a:lnTo>
                  <a:lnTo>
                    <a:pt x="478" y="76"/>
                  </a:lnTo>
                  <a:lnTo>
                    <a:pt x="466" y="91"/>
                  </a:lnTo>
                  <a:lnTo>
                    <a:pt x="456" y="107"/>
                  </a:lnTo>
                  <a:lnTo>
                    <a:pt x="448" y="124"/>
                  </a:lnTo>
                  <a:lnTo>
                    <a:pt x="440" y="140"/>
                  </a:lnTo>
                  <a:lnTo>
                    <a:pt x="434" y="156"/>
                  </a:lnTo>
                  <a:lnTo>
                    <a:pt x="430" y="173"/>
                  </a:lnTo>
                  <a:lnTo>
                    <a:pt x="429" y="181"/>
                  </a:lnTo>
                  <a:lnTo>
                    <a:pt x="428" y="189"/>
                  </a:lnTo>
                  <a:lnTo>
                    <a:pt x="428" y="197"/>
                  </a:lnTo>
                  <a:lnTo>
                    <a:pt x="428" y="205"/>
                  </a:lnTo>
                  <a:lnTo>
                    <a:pt x="429" y="213"/>
                  </a:lnTo>
                  <a:lnTo>
                    <a:pt x="430" y="220"/>
                  </a:lnTo>
                  <a:lnTo>
                    <a:pt x="433" y="227"/>
                  </a:lnTo>
                  <a:lnTo>
                    <a:pt x="435" y="23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475" y="1960"/>
              <a:ext cx="185" cy="103"/>
            </a:xfrm>
            <a:custGeom>
              <a:avLst/>
              <a:gdLst>
                <a:gd name="T0" fmla="*/ 4 w 1662"/>
                <a:gd name="T1" fmla="*/ 284 h 931"/>
                <a:gd name="T2" fmla="*/ 0 w 1662"/>
                <a:gd name="T3" fmla="*/ 245 h 931"/>
                <a:gd name="T4" fmla="*/ 4 w 1662"/>
                <a:gd name="T5" fmla="*/ 210 h 931"/>
                <a:gd name="T6" fmla="*/ 15 w 1662"/>
                <a:gd name="T7" fmla="*/ 179 h 931"/>
                <a:gd name="T8" fmla="*/ 31 w 1662"/>
                <a:gd name="T9" fmla="*/ 150 h 931"/>
                <a:gd name="T10" fmla="*/ 54 w 1662"/>
                <a:gd name="T11" fmla="*/ 126 h 931"/>
                <a:gd name="T12" fmla="*/ 80 w 1662"/>
                <a:gd name="T13" fmla="*/ 103 h 931"/>
                <a:gd name="T14" fmla="*/ 109 w 1662"/>
                <a:gd name="T15" fmla="*/ 84 h 931"/>
                <a:gd name="T16" fmla="*/ 141 w 1662"/>
                <a:gd name="T17" fmla="*/ 68 h 931"/>
                <a:gd name="T18" fmla="*/ 175 w 1662"/>
                <a:gd name="T19" fmla="*/ 53 h 931"/>
                <a:gd name="T20" fmla="*/ 209 w 1662"/>
                <a:gd name="T21" fmla="*/ 42 h 931"/>
                <a:gd name="T22" fmla="*/ 276 w 1662"/>
                <a:gd name="T23" fmla="*/ 24 h 931"/>
                <a:gd name="T24" fmla="*/ 336 w 1662"/>
                <a:gd name="T25" fmla="*/ 13 h 931"/>
                <a:gd name="T26" fmla="*/ 380 w 1662"/>
                <a:gd name="T27" fmla="*/ 8 h 931"/>
                <a:gd name="T28" fmla="*/ 449 w 1662"/>
                <a:gd name="T29" fmla="*/ 2 h 931"/>
                <a:gd name="T30" fmla="*/ 517 w 1662"/>
                <a:gd name="T31" fmla="*/ 0 h 931"/>
                <a:gd name="T32" fmla="*/ 585 w 1662"/>
                <a:gd name="T33" fmla="*/ 0 h 931"/>
                <a:gd name="T34" fmla="*/ 653 w 1662"/>
                <a:gd name="T35" fmla="*/ 3 h 931"/>
                <a:gd name="T36" fmla="*/ 1624 w 1662"/>
                <a:gd name="T37" fmla="*/ 931 h 931"/>
                <a:gd name="T38" fmla="*/ 1478 w 1662"/>
                <a:gd name="T39" fmla="*/ 881 h 931"/>
                <a:gd name="T40" fmla="*/ 1331 w 1662"/>
                <a:gd name="T41" fmla="*/ 832 h 931"/>
                <a:gd name="T42" fmla="*/ 1184 w 1662"/>
                <a:gd name="T43" fmla="*/ 783 h 931"/>
                <a:gd name="T44" fmla="*/ 1037 w 1662"/>
                <a:gd name="T45" fmla="*/ 733 h 931"/>
                <a:gd name="T46" fmla="*/ 892 w 1662"/>
                <a:gd name="T47" fmla="*/ 684 h 931"/>
                <a:gd name="T48" fmla="*/ 745 w 1662"/>
                <a:gd name="T49" fmla="*/ 634 h 931"/>
                <a:gd name="T50" fmla="*/ 598 w 1662"/>
                <a:gd name="T51" fmla="*/ 585 h 931"/>
                <a:gd name="T52" fmla="*/ 452 w 1662"/>
                <a:gd name="T53" fmla="*/ 536 h 931"/>
                <a:gd name="T54" fmla="*/ 387 w 1662"/>
                <a:gd name="T55" fmla="*/ 518 h 931"/>
                <a:gd name="T56" fmla="*/ 314 w 1662"/>
                <a:gd name="T57" fmla="*/ 502 h 931"/>
                <a:gd name="T58" fmla="*/ 279 w 1662"/>
                <a:gd name="T59" fmla="*/ 499 h 931"/>
                <a:gd name="T60" fmla="*/ 247 w 1662"/>
                <a:gd name="T61" fmla="*/ 499 h 931"/>
                <a:gd name="T62" fmla="*/ 220 w 1662"/>
                <a:gd name="T63" fmla="*/ 503 h 931"/>
                <a:gd name="T64" fmla="*/ 209 w 1662"/>
                <a:gd name="T65" fmla="*/ 509 h 931"/>
                <a:gd name="T66" fmla="*/ 200 w 1662"/>
                <a:gd name="T67" fmla="*/ 516 h 931"/>
                <a:gd name="T68" fmla="*/ 192 w 1662"/>
                <a:gd name="T69" fmla="*/ 520 h 931"/>
                <a:gd name="T70" fmla="*/ 184 w 1662"/>
                <a:gd name="T71" fmla="*/ 527 h 931"/>
                <a:gd name="T72" fmla="*/ 174 w 1662"/>
                <a:gd name="T73" fmla="*/ 549 h 931"/>
                <a:gd name="T74" fmla="*/ 169 w 1662"/>
                <a:gd name="T75" fmla="*/ 579 h 931"/>
                <a:gd name="T76" fmla="*/ 167 w 1662"/>
                <a:gd name="T77" fmla="*/ 615 h 931"/>
                <a:gd name="T78" fmla="*/ 169 w 1662"/>
                <a:gd name="T79" fmla="*/ 697 h 931"/>
                <a:gd name="T80" fmla="*/ 170 w 1662"/>
                <a:gd name="T81" fmla="*/ 779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62" h="931">
                  <a:moveTo>
                    <a:pt x="103" y="783"/>
                  </a:moveTo>
                  <a:lnTo>
                    <a:pt x="4" y="284"/>
                  </a:lnTo>
                  <a:lnTo>
                    <a:pt x="1" y="264"/>
                  </a:lnTo>
                  <a:lnTo>
                    <a:pt x="0" y="245"/>
                  </a:lnTo>
                  <a:lnTo>
                    <a:pt x="1" y="227"/>
                  </a:lnTo>
                  <a:lnTo>
                    <a:pt x="4" y="210"/>
                  </a:lnTo>
                  <a:lnTo>
                    <a:pt x="9" y="194"/>
                  </a:lnTo>
                  <a:lnTo>
                    <a:pt x="15" y="179"/>
                  </a:lnTo>
                  <a:lnTo>
                    <a:pt x="23" y="165"/>
                  </a:lnTo>
                  <a:lnTo>
                    <a:pt x="31" y="150"/>
                  </a:lnTo>
                  <a:lnTo>
                    <a:pt x="43" y="138"/>
                  </a:lnTo>
                  <a:lnTo>
                    <a:pt x="54" y="126"/>
                  </a:lnTo>
                  <a:lnTo>
                    <a:pt x="66" y="115"/>
                  </a:lnTo>
                  <a:lnTo>
                    <a:pt x="80" y="103"/>
                  </a:lnTo>
                  <a:lnTo>
                    <a:pt x="94" y="93"/>
                  </a:lnTo>
                  <a:lnTo>
                    <a:pt x="109" y="84"/>
                  </a:lnTo>
                  <a:lnTo>
                    <a:pt x="125" y="76"/>
                  </a:lnTo>
                  <a:lnTo>
                    <a:pt x="141" y="68"/>
                  </a:lnTo>
                  <a:lnTo>
                    <a:pt x="158" y="60"/>
                  </a:lnTo>
                  <a:lnTo>
                    <a:pt x="175" y="53"/>
                  </a:lnTo>
                  <a:lnTo>
                    <a:pt x="192" y="48"/>
                  </a:lnTo>
                  <a:lnTo>
                    <a:pt x="209" y="42"/>
                  </a:lnTo>
                  <a:lnTo>
                    <a:pt x="244" y="32"/>
                  </a:lnTo>
                  <a:lnTo>
                    <a:pt x="276" y="24"/>
                  </a:lnTo>
                  <a:lnTo>
                    <a:pt x="307" y="18"/>
                  </a:lnTo>
                  <a:lnTo>
                    <a:pt x="336" y="13"/>
                  </a:lnTo>
                  <a:lnTo>
                    <a:pt x="360" y="10"/>
                  </a:lnTo>
                  <a:lnTo>
                    <a:pt x="380" y="8"/>
                  </a:lnTo>
                  <a:lnTo>
                    <a:pt x="415" y="4"/>
                  </a:lnTo>
                  <a:lnTo>
                    <a:pt x="449" y="2"/>
                  </a:lnTo>
                  <a:lnTo>
                    <a:pt x="484" y="1"/>
                  </a:lnTo>
                  <a:lnTo>
                    <a:pt x="517" y="0"/>
                  </a:lnTo>
                  <a:lnTo>
                    <a:pt x="552" y="0"/>
                  </a:lnTo>
                  <a:lnTo>
                    <a:pt x="585" y="0"/>
                  </a:lnTo>
                  <a:lnTo>
                    <a:pt x="619" y="1"/>
                  </a:lnTo>
                  <a:lnTo>
                    <a:pt x="653" y="3"/>
                  </a:lnTo>
                  <a:lnTo>
                    <a:pt x="1662" y="897"/>
                  </a:lnTo>
                  <a:lnTo>
                    <a:pt x="1624" y="931"/>
                  </a:lnTo>
                  <a:lnTo>
                    <a:pt x="1551" y="907"/>
                  </a:lnTo>
                  <a:lnTo>
                    <a:pt x="1478" y="881"/>
                  </a:lnTo>
                  <a:lnTo>
                    <a:pt x="1404" y="857"/>
                  </a:lnTo>
                  <a:lnTo>
                    <a:pt x="1331" y="832"/>
                  </a:lnTo>
                  <a:lnTo>
                    <a:pt x="1257" y="808"/>
                  </a:lnTo>
                  <a:lnTo>
                    <a:pt x="1184" y="783"/>
                  </a:lnTo>
                  <a:lnTo>
                    <a:pt x="1111" y="758"/>
                  </a:lnTo>
                  <a:lnTo>
                    <a:pt x="1037" y="733"/>
                  </a:lnTo>
                  <a:lnTo>
                    <a:pt x="965" y="709"/>
                  </a:lnTo>
                  <a:lnTo>
                    <a:pt x="892" y="684"/>
                  </a:lnTo>
                  <a:lnTo>
                    <a:pt x="818" y="659"/>
                  </a:lnTo>
                  <a:lnTo>
                    <a:pt x="745" y="634"/>
                  </a:lnTo>
                  <a:lnTo>
                    <a:pt x="672" y="609"/>
                  </a:lnTo>
                  <a:lnTo>
                    <a:pt x="598" y="585"/>
                  </a:lnTo>
                  <a:lnTo>
                    <a:pt x="525" y="560"/>
                  </a:lnTo>
                  <a:lnTo>
                    <a:pt x="452" y="536"/>
                  </a:lnTo>
                  <a:lnTo>
                    <a:pt x="420" y="527"/>
                  </a:lnTo>
                  <a:lnTo>
                    <a:pt x="387" y="518"/>
                  </a:lnTo>
                  <a:lnTo>
                    <a:pt x="350" y="509"/>
                  </a:lnTo>
                  <a:lnTo>
                    <a:pt x="314" y="502"/>
                  </a:lnTo>
                  <a:lnTo>
                    <a:pt x="296" y="500"/>
                  </a:lnTo>
                  <a:lnTo>
                    <a:pt x="279" y="499"/>
                  </a:lnTo>
                  <a:lnTo>
                    <a:pt x="263" y="498"/>
                  </a:lnTo>
                  <a:lnTo>
                    <a:pt x="247" y="499"/>
                  </a:lnTo>
                  <a:lnTo>
                    <a:pt x="234" y="500"/>
                  </a:lnTo>
                  <a:lnTo>
                    <a:pt x="220" y="503"/>
                  </a:lnTo>
                  <a:lnTo>
                    <a:pt x="215" y="506"/>
                  </a:lnTo>
                  <a:lnTo>
                    <a:pt x="209" y="509"/>
                  </a:lnTo>
                  <a:lnTo>
                    <a:pt x="205" y="512"/>
                  </a:lnTo>
                  <a:lnTo>
                    <a:pt x="200" y="516"/>
                  </a:lnTo>
                  <a:lnTo>
                    <a:pt x="196" y="517"/>
                  </a:lnTo>
                  <a:lnTo>
                    <a:pt x="192" y="520"/>
                  </a:lnTo>
                  <a:lnTo>
                    <a:pt x="188" y="524"/>
                  </a:lnTo>
                  <a:lnTo>
                    <a:pt x="184" y="527"/>
                  </a:lnTo>
                  <a:lnTo>
                    <a:pt x="178" y="537"/>
                  </a:lnTo>
                  <a:lnTo>
                    <a:pt x="174" y="549"/>
                  </a:lnTo>
                  <a:lnTo>
                    <a:pt x="171" y="563"/>
                  </a:lnTo>
                  <a:lnTo>
                    <a:pt x="169" y="579"/>
                  </a:lnTo>
                  <a:lnTo>
                    <a:pt x="167" y="596"/>
                  </a:lnTo>
                  <a:lnTo>
                    <a:pt x="167" y="615"/>
                  </a:lnTo>
                  <a:lnTo>
                    <a:pt x="167" y="655"/>
                  </a:lnTo>
                  <a:lnTo>
                    <a:pt x="169" y="697"/>
                  </a:lnTo>
                  <a:lnTo>
                    <a:pt x="170" y="740"/>
                  </a:lnTo>
                  <a:lnTo>
                    <a:pt x="170" y="779"/>
                  </a:lnTo>
                  <a:lnTo>
                    <a:pt x="103" y="78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74" name="Freeform 69"/>
            <p:cNvSpPr>
              <a:spLocks/>
            </p:cNvSpPr>
            <p:nvPr/>
          </p:nvSpPr>
          <p:spPr bwMode="auto">
            <a:xfrm>
              <a:off x="417" y="2040"/>
              <a:ext cx="186" cy="65"/>
            </a:xfrm>
            <a:custGeom>
              <a:avLst/>
              <a:gdLst>
                <a:gd name="T0" fmla="*/ 1611 w 1675"/>
                <a:gd name="T1" fmla="*/ 221 h 593"/>
                <a:gd name="T2" fmla="*/ 1483 w 1675"/>
                <a:gd name="T3" fmla="*/ 238 h 593"/>
                <a:gd name="T4" fmla="*/ 1360 w 1675"/>
                <a:gd name="T5" fmla="*/ 250 h 593"/>
                <a:gd name="T6" fmla="*/ 1238 w 1675"/>
                <a:gd name="T7" fmla="*/ 258 h 593"/>
                <a:gd name="T8" fmla="*/ 1122 w 1675"/>
                <a:gd name="T9" fmla="*/ 262 h 593"/>
                <a:gd name="T10" fmla="*/ 1007 w 1675"/>
                <a:gd name="T11" fmla="*/ 262 h 593"/>
                <a:gd name="T12" fmla="*/ 896 w 1675"/>
                <a:gd name="T13" fmla="*/ 258 h 593"/>
                <a:gd name="T14" fmla="*/ 787 w 1675"/>
                <a:gd name="T15" fmla="*/ 249 h 593"/>
                <a:gd name="T16" fmla="*/ 683 w 1675"/>
                <a:gd name="T17" fmla="*/ 237 h 593"/>
                <a:gd name="T18" fmla="*/ 582 w 1675"/>
                <a:gd name="T19" fmla="*/ 219 h 593"/>
                <a:gd name="T20" fmla="*/ 483 w 1675"/>
                <a:gd name="T21" fmla="*/ 198 h 593"/>
                <a:gd name="T22" fmla="*/ 388 w 1675"/>
                <a:gd name="T23" fmla="*/ 172 h 593"/>
                <a:gd name="T24" fmla="*/ 296 w 1675"/>
                <a:gd name="T25" fmla="*/ 142 h 593"/>
                <a:gd name="T26" fmla="*/ 207 w 1675"/>
                <a:gd name="T27" fmla="*/ 107 h 593"/>
                <a:gd name="T28" fmla="*/ 122 w 1675"/>
                <a:gd name="T29" fmla="*/ 68 h 593"/>
                <a:gd name="T30" fmla="*/ 40 w 1675"/>
                <a:gd name="T31" fmla="*/ 24 h 593"/>
                <a:gd name="T32" fmla="*/ 11 w 1675"/>
                <a:gd name="T33" fmla="*/ 34 h 593"/>
                <a:gd name="T34" fmla="*/ 40 w 1675"/>
                <a:gd name="T35" fmla="*/ 96 h 593"/>
                <a:gd name="T36" fmla="*/ 79 w 1675"/>
                <a:gd name="T37" fmla="*/ 154 h 593"/>
                <a:gd name="T38" fmla="*/ 128 w 1675"/>
                <a:gd name="T39" fmla="*/ 209 h 593"/>
                <a:gd name="T40" fmla="*/ 186 w 1675"/>
                <a:gd name="T41" fmla="*/ 260 h 593"/>
                <a:gd name="T42" fmla="*/ 251 w 1675"/>
                <a:gd name="T43" fmla="*/ 307 h 593"/>
                <a:gd name="T44" fmla="*/ 326 w 1675"/>
                <a:gd name="T45" fmla="*/ 350 h 593"/>
                <a:gd name="T46" fmla="*/ 406 w 1675"/>
                <a:gd name="T47" fmla="*/ 389 h 593"/>
                <a:gd name="T48" fmla="*/ 495 w 1675"/>
                <a:gd name="T49" fmla="*/ 425 h 593"/>
                <a:gd name="T50" fmla="*/ 588 w 1675"/>
                <a:gd name="T51" fmla="*/ 458 h 593"/>
                <a:gd name="T52" fmla="*/ 688 w 1675"/>
                <a:gd name="T53" fmla="*/ 487 h 593"/>
                <a:gd name="T54" fmla="*/ 793 w 1675"/>
                <a:gd name="T55" fmla="*/ 513 h 593"/>
                <a:gd name="T56" fmla="*/ 903 w 1675"/>
                <a:gd name="T57" fmla="*/ 536 h 593"/>
                <a:gd name="T58" fmla="*/ 1016 w 1675"/>
                <a:gd name="T59" fmla="*/ 556 h 593"/>
                <a:gd name="T60" fmla="*/ 1133 w 1675"/>
                <a:gd name="T61" fmla="*/ 573 h 593"/>
                <a:gd name="T62" fmla="*/ 1253 w 1675"/>
                <a:gd name="T63" fmla="*/ 588 h 593"/>
                <a:gd name="T64" fmla="*/ 1317 w 1675"/>
                <a:gd name="T65" fmla="*/ 583 h 593"/>
                <a:gd name="T66" fmla="*/ 1321 w 1675"/>
                <a:gd name="T67" fmla="*/ 562 h 593"/>
                <a:gd name="T68" fmla="*/ 1323 w 1675"/>
                <a:gd name="T69" fmla="*/ 531 h 593"/>
                <a:gd name="T70" fmla="*/ 1326 w 1675"/>
                <a:gd name="T71" fmla="*/ 501 h 593"/>
                <a:gd name="T72" fmla="*/ 1332 w 1675"/>
                <a:gd name="T73" fmla="*/ 480 h 593"/>
                <a:gd name="T74" fmla="*/ 1343 w 1675"/>
                <a:gd name="T75" fmla="*/ 457 h 593"/>
                <a:gd name="T76" fmla="*/ 1360 w 1675"/>
                <a:gd name="T77" fmla="*/ 434 h 593"/>
                <a:gd name="T78" fmla="*/ 1383 w 1675"/>
                <a:gd name="T79" fmla="*/ 409 h 593"/>
                <a:gd name="T80" fmla="*/ 1413 w 1675"/>
                <a:gd name="T81" fmla="*/ 384 h 593"/>
                <a:gd name="T82" fmla="*/ 1467 w 1675"/>
                <a:gd name="T83" fmla="*/ 344 h 593"/>
                <a:gd name="T84" fmla="*/ 1550 w 1675"/>
                <a:gd name="T85" fmla="*/ 290 h 593"/>
                <a:gd name="T86" fmla="*/ 1634 w 1675"/>
                <a:gd name="T87" fmla="*/ 238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75" h="593">
                  <a:moveTo>
                    <a:pt x="1675" y="211"/>
                  </a:moveTo>
                  <a:lnTo>
                    <a:pt x="1611" y="221"/>
                  </a:lnTo>
                  <a:lnTo>
                    <a:pt x="1546" y="230"/>
                  </a:lnTo>
                  <a:lnTo>
                    <a:pt x="1483" y="238"/>
                  </a:lnTo>
                  <a:lnTo>
                    <a:pt x="1421" y="244"/>
                  </a:lnTo>
                  <a:lnTo>
                    <a:pt x="1360" y="250"/>
                  </a:lnTo>
                  <a:lnTo>
                    <a:pt x="1299" y="254"/>
                  </a:lnTo>
                  <a:lnTo>
                    <a:pt x="1238" y="258"/>
                  </a:lnTo>
                  <a:lnTo>
                    <a:pt x="1180" y="261"/>
                  </a:lnTo>
                  <a:lnTo>
                    <a:pt x="1122" y="262"/>
                  </a:lnTo>
                  <a:lnTo>
                    <a:pt x="1064" y="263"/>
                  </a:lnTo>
                  <a:lnTo>
                    <a:pt x="1007" y="262"/>
                  </a:lnTo>
                  <a:lnTo>
                    <a:pt x="951" y="261"/>
                  </a:lnTo>
                  <a:lnTo>
                    <a:pt x="896" y="258"/>
                  </a:lnTo>
                  <a:lnTo>
                    <a:pt x="842" y="254"/>
                  </a:lnTo>
                  <a:lnTo>
                    <a:pt x="787" y="249"/>
                  </a:lnTo>
                  <a:lnTo>
                    <a:pt x="735" y="243"/>
                  </a:lnTo>
                  <a:lnTo>
                    <a:pt x="683" y="237"/>
                  </a:lnTo>
                  <a:lnTo>
                    <a:pt x="632" y="229"/>
                  </a:lnTo>
                  <a:lnTo>
                    <a:pt x="582" y="219"/>
                  </a:lnTo>
                  <a:lnTo>
                    <a:pt x="532" y="209"/>
                  </a:lnTo>
                  <a:lnTo>
                    <a:pt x="483" y="198"/>
                  </a:lnTo>
                  <a:lnTo>
                    <a:pt x="435" y="185"/>
                  </a:lnTo>
                  <a:lnTo>
                    <a:pt x="388" y="172"/>
                  </a:lnTo>
                  <a:lnTo>
                    <a:pt x="341" y="158"/>
                  </a:lnTo>
                  <a:lnTo>
                    <a:pt x="296" y="142"/>
                  </a:lnTo>
                  <a:lnTo>
                    <a:pt x="251" y="125"/>
                  </a:lnTo>
                  <a:lnTo>
                    <a:pt x="207" y="107"/>
                  </a:lnTo>
                  <a:lnTo>
                    <a:pt x="165" y="88"/>
                  </a:lnTo>
                  <a:lnTo>
                    <a:pt x="122" y="68"/>
                  </a:lnTo>
                  <a:lnTo>
                    <a:pt x="81" y="46"/>
                  </a:lnTo>
                  <a:lnTo>
                    <a:pt x="40" y="24"/>
                  </a:lnTo>
                  <a:lnTo>
                    <a:pt x="0" y="0"/>
                  </a:lnTo>
                  <a:lnTo>
                    <a:pt x="11" y="34"/>
                  </a:lnTo>
                  <a:lnTo>
                    <a:pt x="25" y="65"/>
                  </a:lnTo>
                  <a:lnTo>
                    <a:pt x="40" y="96"/>
                  </a:lnTo>
                  <a:lnTo>
                    <a:pt x="59" y="126"/>
                  </a:lnTo>
                  <a:lnTo>
                    <a:pt x="79" y="154"/>
                  </a:lnTo>
                  <a:lnTo>
                    <a:pt x="102" y="182"/>
                  </a:lnTo>
                  <a:lnTo>
                    <a:pt x="128" y="209"/>
                  </a:lnTo>
                  <a:lnTo>
                    <a:pt x="156" y="234"/>
                  </a:lnTo>
                  <a:lnTo>
                    <a:pt x="186" y="260"/>
                  </a:lnTo>
                  <a:lnTo>
                    <a:pt x="218" y="283"/>
                  </a:lnTo>
                  <a:lnTo>
                    <a:pt x="251" y="307"/>
                  </a:lnTo>
                  <a:lnTo>
                    <a:pt x="288" y="329"/>
                  </a:lnTo>
                  <a:lnTo>
                    <a:pt x="326" y="350"/>
                  </a:lnTo>
                  <a:lnTo>
                    <a:pt x="365" y="370"/>
                  </a:lnTo>
                  <a:lnTo>
                    <a:pt x="406" y="389"/>
                  </a:lnTo>
                  <a:lnTo>
                    <a:pt x="449" y="408"/>
                  </a:lnTo>
                  <a:lnTo>
                    <a:pt x="495" y="425"/>
                  </a:lnTo>
                  <a:lnTo>
                    <a:pt x="540" y="442"/>
                  </a:lnTo>
                  <a:lnTo>
                    <a:pt x="588" y="458"/>
                  </a:lnTo>
                  <a:lnTo>
                    <a:pt x="637" y="473"/>
                  </a:lnTo>
                  <a:lnTo>
                    <a:pt x="688" y="487"/>
                  </a:lnTo>
                  <a:lnTo>
                    <a:pt x="741" y="501"/>
                  </a:lnTo>
                  <a:lnTo>
                    <a:pt x="793" y="513"/>
                  </a:lnTo>
                  <a:lnTo>
                    <a:pt x="847" y="525"/>
                  </a:lnTo>
                  <a:lnTo>
                    <a:pt x="903" y="536"/>
                  </a:lnTo>
                  <a:lnTo>
                    <a:pt x="958" y="546"/>
                  </a:lnTo>
                  <a:lnTo>
                    <a:pt x="1016" y="556"/>
                  </a:lnTo>
                  <a:lnTo>
                    <a:pt x="1074" y="565"/>
                  </a:lnTo>
                  <a:lnTo>
                    <a:pt x="1133" y="573"/>
                  </a:lnTo>
                  <a:lnTo>
                    <a:pt x="1193" y="581"/>
                  </a:lnTo>
                  <a:lnTo>
                    <a:pt x="1253" y="588"/>
                  </a:lnTo>
                  <a:lnTo>
                    <a:pt x="1314" y="593"/>
                  </a:lnTo>
                  <a:lnTo>
                    <a:pt x="1317" y="583"/>
                  </a:lnTo>
                  <a:lnTo>
                    <a:pt x="1320" y="572"/>
                  </a:lnTo>
                  <a:lnTo>
                    <a:pt x="1321" y="562"/>
                  </a:lnTo>
                  <a:lnTo>
                    <a:pt x="1322" y="552"/>
                  </a:lnTo>
                  <a:lnTo>
                    <a:pt x="1323" y="531"/>
                  </a:lnTo>
                  <a:lnTo>
                    <a:pt x="1325" y="511"/>
                  </a:lnTo>
                  <a:lnTo>
                    <a:pt x="1326" y="501"/>
                  </a:lnTo>
                  <a:lnTo>
                    <a:pt x="1329" y="490"/>
                  </a:lnTo>
                  <a:lnTo>
                    <a:pt x="1332" y="480"/>
                  </a:lnTo>
                  <a:lnTo>
                    <a:pt x="1336" y="468"/>
                  </a:lnTo>
                  <a:lnTo>
                    <a:pt x="1343" y="457"/>
                  </a:lnTo>
                  <a:lnTo>
                    <a:pt x="1350" y="446"/>
                  </a:lnTo>
                  <a:lnTo>
                    <a:pt x="1360" y="434"/>
                  </a:lnTo>
                  <a:lnTo>
                    <a:pt x="1371" y="422"/>
                  </a:lnTo>
                  <a:lnTo>
                    <a:pt x="1383" y="409"/>
                  </a:lnTo>
                  <a:lnTo>
                    <a:pt x="1397" y="396"/>
                  </a:lnTo>
                  <a:lnTo>
                    <a:pt x="1413" y="384"/>
                  </a:lnTo>
                  <a:lnTo>
                    <a:pt x="1431" y="370"/>
                  </a:lnTo>
                  <a:lnTo>
                    <a:pt x="1467" y="344"/>
                  </a:lnTo>
                  <a:lnTo>
                    <a:pt x="1507" y="317"/>
                  </a:lnTo>
                  <a:lnTo>
                    <a:pt x="1550" y="290"/>
                  </a:lnTo>
                  <a:lnTo>
                    <a:pt x="1592" y="263"/>
                  </a:lnTo>
                  <a:lnTo>
                    <a:pt x="1634" y="238"/>
                  </a:lnTo>
                  <a:lnTo>
                    <a:pt x="1675" y="211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574" y="2084"/>
              <a:ext cx="136" cy="102"/>
            </a:xfrm>
            <a:custGeom>
              <a:avLst/>
              <a:gdLst>
                <a:gd name="T0" fmla="*/ 1200 w 1224"/>
                <a:gd name="T1" fmla="*/ 512 h 922"/>
                <a:gd name="T2" fmla="*/ 1146 w 1224"/>
                <a:gd name="T3" fmla="*/ 437 h 922"/>
                <a:gd name="T4" fmla="*/ 1088 w 1224"/>
                <a:gd name="T5" fmla="*/ 365 h 922"/>
                <a:gd name="T6" fmla="*/ 1026 w 1224"/>
                <a:gd name="T7" fmla="*/ 294 h 922"/>
                <a:gd name="T8" fmla="*/ 957 w 1224"/>
                <a:gd name="T9" fmla="*/ 229 h 922"/>
                <a:gd name="T10" fmla="*/ 883 w 1224"/>
                <a:gd name="T11" fmla="*/ 165 h 922"/>
                <a:gd name="T12" fmla="*/ 802 w 1224"/>
                <a:gd name="T13" fmla="*/ 106 h 922"/>
                <a:gd name="T14" fmla="*/ 713 w 1224"/>
                <a:gd name="T15" fmla="*/ 50 h 922"/>
                <a:gd name="T16" fmla="*/ 628 w 1224"/>
                <a:gd name="T17" fmla="*/ 17 h 922"/>
                <a:gd name="T18" fmla="*/ 555 w 1224"/>
                <a:gd name="T19" fmla="*/ 6 h 922"/>
                <a:gd name="T20" fmla="*/ 483 w 1224"/>
                <a:gd name="T21" fmla="*/ 0 h 922"/>
                <a:gd name="T22" fmla="*/ 410 w 1224"/>
                <a:gd name="T23" fmla="*/ 2 h 922"/>
                <a:gd name="T24" fmla="*/ 340 w 1224"/>
                <a:gd name="T25" fmla="*/ 11 h 922"/>
                <a:gd name="T26" fmla="*/ 270 w 1224"/>
                <a:gd name="T27" fmla="*/ 28 h 922"/>
                <a:gd name="T28" fmla="*/ 201 w 1224"/>
                <a:gd name="T29" fmla="*/ 55 h 922"/>
                <a:gd name="T30" fmla="*/ 133 w 1224"/>
                <a:gd name="T31" fmla="*/ 90 h 922"/>
                <a:gd name="T32" fmla="*/ 85 w 1224"/>
                <a:gd name="T33" fmla="*/ 121 h 922"/>
                <a:gd name="T34" fmla="*/ 64 w 1224"/>
                <a:gd name="T35" fmla="*/ 143 h 922"/>
                <a:gd name="T36" fmla="*/ 45 w 1224"/>
                <a:gd name="T37" fmla="*/ 171 h 922"/>
                <a:gd name="T38" fmla="*/ 30 w 1224"/>
                <a:gd name="T39" fmla="*/ 205 h 922"/>
                <a:gd name="T40" fmla="*/ 18 w 1224"/>
                <a:gd name="T41" fmla="*/ 244 h 922"/>
                <a:gd name="T42" fmla="*/ 10 w 1224"/>
                <a:gd name="T43" fmla="*/ 289 h 922"/>
                <a:gd name="T44" fmla="*/ 5 w 1224"/>
                <a:gd name="T45" fmla="*/ 338 h 922"/>
                <a:gd name="T46" fmla="*/ 1 w 1224"/>
                <a:gd name="T47" fmla="*/ 390 h 922"/>
                <a:gd name="T48" fmla="*/ 1 w 1224"/>
                <a:gd name="T49" fmla="*/ 474 h 922"/>
                <a:gd name="T50" fmla="*/ 8 w 1224"/>
                <a:gd name="T51" fmla="*/ 594 h 922"/>
                <a:gd name="T52" fmla="*/ 20 w 1224"/>
                <a:gd name="T53" fmla="*/ 720 h 922"/>
                <a:gd name="T54" fmla="*/ 38 w 1224"/>
                <a:gd name="T55" fmla="*/ 847 h 922"/>
                <a:gd name="T56" fmla="*/ 136 w 1224"/>
                <a:gd name="T57" fmla="*/ 922 h 922"/>
                <a:gd name="T58" fmla="*/ 136 w 1224"/>
                <a:gd name="T59" fmla="*/ 774 h 922"/>
                <a:gd name="T60" fmla="*/ 139 w 1224"/>
                <a:gd name="T61" fmla="*/ 700 h 922"/>
                <a:gd name="T62" fmla="*/ 146 w 1224"/>
                <a:gd name="T63" fmla="*/ 630 h 922"/>
                <a:gd name="T64" fmla="*/ 160 w 1224"/>
                <a:gd name="T65" fmla="*/ 562 h 922"/>
                <a:gd name="T66" fmla="*/ 171 w 1224"/>
                <a:gd name="T67" fmla="*/ 528 h 922"/>
                <a:gd name="T68" fmla="*/ 185 w 1224"/>
                <a:gd name="T69" fmla="*/ 497 h 922"/>
                <a:gd name="T70" fmla="*/ 200 w 1224"/>
                <a:gd name="T71" fmla="*/ 467 h 922"/>
                <a:gd name="T72" fmla="*/ 219 w 1224"/>
                <a:gd name="T73" fmla="*/ 439 h 922"/>
                <a:gd name="T74" fmla="*/ 243 w 1224"/>
                <a:gd name="T75" fmla="*/ 411 h 922"/>
                <a:gd name="T76" fmla="*/ 268 w 1224"/>
                <a:gd name="T77" fmla="*/ 386 h 922"/>
                <a:gd name="T78" fmla="*/ 324 w 1224"/>
                <a:gd name="T79" fmla="*/ 366 h 922"/>
                <a:gd name="T80" fmla="*/ 380 w 1224"/>
                <a:gd name="T81" fmla="*/ 349 h 922"/>
                <a:gd name="T82" fmla="*/ 438 w 1224"/>
                <a:gd name="T83" fmla="*/ 337 h 922"/>
                <a:gd name="T84" fmla="*/ 496 w 1224"/>
                <a:gd name="T85" fmla="*/ 329 h 922"/>
                <a:gd name="T86" fmla="*/ 556 w 1224"/>
                <a:gd name="T87" fmla="*/ 326 h 922"/>
                <a:gd name="T88" fmla="*/ 616 w 1224"/>
                <a:gd name="T89" fmla="*/ 326 h 922"/>
                <a:gd name="T90" fmla="*/ 677 w 1224"/>
                <a:gd name="T91" fmla="*/ 330 h 922"/>
                <a:gd name="T92" fmla="*/ 739 w 1224"/>
                <a:gd name="T93" fmla="*/ 339 h 922"/>
                <a:gd name="T94" fmla="*/ 801 w 1224"/>
                <a:gd name="T95" fmla="*/ 355 h 922"/>
                <a:gd name="T96" fmla="*/ 862 w 1224"/>
                <a:gd name="T97" fmla="*/ 374 h 922"/>
                <a:gd name="T98" fmla="*/ 921 w 1224"/>
                <a:gd name="T99" fmla="*/ 398 h 922"/>
                <a:gd name="T100" fmla="*/ 978 w 1224"/>
                <a:gd name="T101" fmla="*/ 426 h 922"/>
                <a:gd name="T102" fmla="*/ 1035 w 1224"/>
                <a:gd name="T103" fmla="*/ 458 h 922"/>
                <a:gd name="T104" fmla="*/ 1091 w 1224"/>
                <a:gd name="T105" fmla="*/ 495 h 922"/>
                <a:gd name="T106" fmla="*/ 1144 w 1224"/>
                <a:gd name="T107" fmla="*/ 535 h 922"/>
                <a:gd name="T108" fmla="*/ 1196 w 1224"/>
                <a:gd name="T109" fmla="*/ 580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24" h="922">
                  <a:moveTo>
                    <a:pt x="1224" y="550"/>
                  </a:moveTo>
                  <a:lnTo>
                    <a:pt x="1200" y="512"/>
                  </a:lnTo>
                  <a:lnTo>
                    <a:pt x="1174" y="474"/>
                  </a:lnTo>
                  <a:lnTo>
                    <a:pt x="1146" y="437"/>
                  </a:lnTo>
                  <a:lnTo>
                    <a:pt x="1118" y="400"/>
                  </a:lnTo>
                  <a:lnTo>
                    <a:pt x="1088" y="365"/>
                  </a:lnTo>
                  <a:lnTo>
                    <a:pt x="1058" y="329"/>
                  </a:lnTo>
                  <a:lnTo>
                    <a:pt x="1026" y="294"/>
                  </a:lnTo>
                  <a:lnTo>
                    <a:pt x="993" y="261"/>
                  </a:lnTo>
                  <a:lnTo>
                    <a:pt x="957" y="229"/>
                  </a:lnTo>
                  <a:lnTo>
                    <a:pt x="922" y="196"/>
                  </a:lnTo>
                  <a:lnTo>
                    <a:pt x="883" y="165"/>
                  </a:lnTo>
                  <a:lnTo>
                    <a:pt x="844" y="135"/>
                  </a:lnTo>
                  <a:lnTo>
                    <a:pt x="802" y="106"/>
                  </a:lnTo>
                  <a:lnTo>
                    <a:pt x="758" y="78"/>
                  </a:lnTo>
                  <a:lnTo>
                    <a:pt x="713" y="50"/>
                  </a:lnTo>
                  <a:lnTo>
                    <a:pt x="666" y="25"/>
                  </a:lnTo>
                  <a:lnTo>
                    <a:pt x="628" y="17"/>
                  </a:lnTo>
                  <a:lnTo>
                    <a:pt x="592" y="10"/>
                  </a:lnTo>
                  <a:lnTo>
                    <a:pt x="555" y="6"/>
                  </a:lnTo>
                  <a:lnTo>
                    <a:pt x="518" y="2"/>
                  </a:lnTo>
                  <a:lnTo>
                    <a:pt x="483" y="0"/>
                  </a:lnTo>
                  <a:lnTo>
                    <a:pt x="446" y="0"/>
                  </a:lnTo>
                  <a:lnTo>
                    <a:pt x="410" y="2"/>
                  </a:lnTo>
                  <a:lnTo>
                    <a:pt x="376" y="6"/>
                  </a:lnTo>
                  <a:lnTo>
                    <a:pt x="340" y="11"/>
                  </a:lnTo>
                  <a:lnTo>
                    <a:pt x="306" y="19"/>
                  </a:lnTo>
                  <a:lnTo>
                    <a:pt x="270" y="28"/>
                  </a:lnTo>
                  <a:lnTo>
                    <a:pt x="236" y="40"/>
                  </a:lnTo>
                  <a:lnTo>
                    <a:pt x="201" y="55"/>
                  </a:lnTo>
                  <a:lnTo>
                    <a:pt x="167" y="72"/>
                  </a:lnTo>
                  <a:lnTo>
                    <a:pt x="133" y="90"/>
                  </a:lnTo>
                  <a:lnTo>
                    <a:pt x="98" y="112"/>
                  </a:lnTo>
                  <a:lnTo>
                    <a:pt x="85" y="121"/>
                  </a:lnTo>
                  <a:lnTo>
                    <a:pt x="74" y="131"/>
                  </a:lnTo>
                  <a:lnTo>
                    <a:pt x="64" y="143"/>
                  </a:lnTo>
                  <a:lnTo>
                    <a:pt x="54" y="156"/>
                  </a:lnTo>
                  <a:lnTo>
                    <a:pt x="45" y="171"/>
                  </a:lnTo>
                  <a:lnTo>
                    <a:pt x="37" y="187"/>
                  </a:lnTo>
                  <a:lnTo>
                    <a:pt x="30" y="205"/>
                  </a:lnTo>
                  <a:lnTo>
                    <a:pt x="24" y="224"/>
                  </a:lnTo>
                  <a:lnTo>
                    <a:pt x="18" y="244"/>
                  </a:lnTo>
                  <a:lnTo>
                    <a:pt x="14" y="267"/>
                  </a:lnTo>
                  <a:lnTo>
                    <a:pt x="10" y="289"/>
                  </a:lnTo>
                  <a:lnTo>
                    <a:pt x="7" y="313"/>
                  </a:lnTo>
                  <a:lnTo>
                    <a:pt x="5" y="338"/>
                  </a:lnTo>
                  <a:lnTo>
                    <a:pt x="2" y="363"/>
                  </a:lnTo>
                  <a:lnTo>
                    <a:pt x="1" y="390"/>
                  </a:lnTo>
                  <a:lnTo>
                    <a:pt x="0" y="417"/>
                  </a:lnTo>
                  <a:lnTo>
                    <a:pt x="1" y="474"/>
                  </a:lnTo>
                  <a:lnTo>
                    <a:pt x="4" y="533"/>
                  </a:lnTo>
                  <a:lnTo>
                    <a:pt x="8" y="594"/>
                  </a:lnTo>
                  <a:lnTo>
                    <a:pt x="14" y="657"/>
                  </a:lnTo>
                  <a:lnTo>
                    <a:pt x="20" y="720"/>
                  </a:lnTo>
                  <a:lnTo>
                    <a:pt x="29" y="784"/>
                  </a:lnTo>
                  <a:lnTo>
                    <a:pt x="38" y="847"/>
                  </a:lnTo>
                  <a:lnTo>
                    <a:pt x="47" y="908"/>
                  </a:lnTo>
                  <a:lnTo>
                    <a:pt x="136" y="922"/>
                  </a:lnTo>
                  <a:lnTo>
                    <a:pt x="136" y="847"/>
                  </a:lnTo>
                  <a:lnTo>
                    <a:pt x="136" y="774"/>
                  </a:lnTo>
                  <a:lnTo>
                    <a:pt x="137" y="737"/>
                  </a:lnTo>
                  <a:lnTo>
                    <a:pt x="139" y="700"/>
                  </a:lnTo>
                  <a:lnTo>
                    <a:pt x="141" y="664"/>
                  </a:lnTo>
                  <a:lnTo>
                    <a:pt x="146" y="630"/>
                  </a:lnTo>
                  <a:lnTo>
                    <a:pt x="153" y="595"/>
                  </a:lnTo>
                  <a:lnTo>
                    <a:pt x="160" y="562"/>
                  </a:lnTo>
                  <a:lnTo>
                    <a:pt x="166" y="545"/>
                  </a:lnTo>
                  <a:lnTo>
                    <a:pt x="171" y="528"/>
                  </a:lnTo>
                  <a:lnTo>
                    <a:pt x="177" y="513"/>
                  </a:lnTo>
                  <a:lnTo>
                    <a:pt x="185" y="497"/>
                  </a:lnTo>
                  <a:lnTo>
                    <a:pt x="193" y="483"/>
                  </a:lnTo>
                  <a:lnTo>
                    <a:pt x="200" y="467"/>
                  </a:lnTo>
                  <a:lnTo>
                    <a:pt x="209" y="453"/>
                  </a:lnTo>
                  <a:lnTo>
                    <a:pt x="219" y="439"/>
                  </a:lnTo>
                  <a:lnTo>
                    <a:pt x="230" y="425"/>
                  </a:lnTo>
                  <a:lnTo>
                    <a:pt x="243" y="411"/>
                  </a:lnTo>
                  <a:lnTo>
                    <a:pt x="255" y="398"/>
                  </a:lnTo>
                  <a:lnTo>
                    <a:pt x="268" y="386"/>
                  </a:lnTo>
                  <a:lnTo>
                    <a:pt x="296" y="375"/>
                  </a:lnTo>
                  <a:lnTo>
                    <a:pt x="324" y="366"/>
                  </a:lnTo>
                  <a:lnTo>
                    <a:pt x="353" y="357"/>
                  </a:lnTo>
                  <a:lnTo>
                    <a:pt x="380" y="349"/>
                  </a:lnTo>
                  <a:lnTo>
                    <a:pt x="409" y="342"/>
                  </a:lnTo>
                  <a:lnTo>
                    <a:pt x="438" y="337"/>
                  </a:lnTo>
                  <a:lnTo>
                    <a:pt x="467" y="332"/>
                  </a:lnTo>
                  <a:lnTo>
                    <a:pt x="496" y="329"/>
                  </a:lnTo>
                  <a:lnTo>
                    <a:pt x="526" y="327"/>
                  </a:lnTo>
                  <a:lnTo>
                    <a:pt x="556" y="326"/>
                  </a:lnTo>
                  <a:lnTo>
                    <a:pt x="586" y="326"/>
                  </a:lnTo>
                  <a:lnTo>
                    <a:pt x="616" y="326"/>
                  </a:lnTo>
                  <a:lnTo>
                    <a:pt x="646" y="328"/>
                  </a:lnTo>
                  <a:lnTo>
                    <a:pt x="677" y="330"/>
                  </a:lnTo>
                  <a:lnTo>
                    <a:pt x="708" y="335"/>
                  </a:lnTo>
                  <a:lnTo>
                    <a:pt x="739" y="339"/>
                  </a:lnTo>
                  <a:lnTo>
                    <a:pt x="771" y="346"/>
                  </a:lnTo>
                  <a:lnTo>
                    <a:pt x="801" y="355"/>
                  </a:lnTo>
                  <a:lnTo>
                    <a:pt x="832" y="363"/>
                  </a:lnTo>
                  <a:lnTo>
                    <a:pt x="862" y="374"/>
                  </a:lnTo>
                  <a:lnTo>
                    <a:pt x="892" y="386"/>
                  </a:lnTo>
                  <a:lnTo>
                    <a:pt x="921" y="398"/>
                  </a:lnTo>
                  <a:lnTo>
                    <a:pt x="950" y="411"/>
                  </a:lnTo>
                  <a:lnTo>
                    <a:pt x="978" y="426"/>
                  </a:lnTo>
                  <a:lnTo>
                    <a:pt x="1007" y="441"/>
                  </a:lnTo>
                  <a:lnTo>
                    <a:pt x="1035" y="458"/>
                  </a:lnTo>
                  <a:lnTo>
                    <a:pt x="1063" y="476"/>
                  </a:lnTo>
                  <a:lnTo>
                    <a:pt x="1091" y="495"/>
                  </a:lnTo>
                  <a:lnTo>
                    <a:pt x="1117" y="514"/>
                  </a:lnTo>
                  <a:lnTo>
                    <a:pt x="1144" y="535"/>
                  </a:lnTo>
                  <a:lnTo>
                    <a:pt x="1171" y="557"/>
                  </a:lnTo>
                  <a:lnTo>
                    <a:pt x="1196" y="580"/>
                  </a:lnTo>
                  <a:lnTo>
                    <a:pt x="1224" y="55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560" y="1954"/>
              <a:ext cx="137" cy="128"/>
            </a:xfrm>
            <a:custGeom>
              <a:avLst/>
              <a:gdLst>
                <a:gd name="T0" fmla="*/ 0 w 1238"/>
                <a:gd name="T1" fmla="*/ 28 h 1146"/>
                <a:gd name="T2" fmla="*/ 1213 w 1238"/>
                <a:gd name="T3" fmla="*/ 1146 h 1146"/>
                <a:gd name="T4" fmla="*/ 1238 w 1238"/>
                <a:gd name="T5" fmla="*/ 1113 h 1146"/>
                <a:gd name="T6" fmla="*/ 926 w 1238"/>
                <a:gd name="T7" fmla="*/ 617 h 1146"/>
                <a:gd name="T8" fmla="*/ 904 w 1238"/>
                <a:gd name="T9" fmla="*/ 606 h 1146"/>
                <a:gd name="T10" fmla="*/ 880 w 1238"/>
                <a:gd name="T11" fmla="*/ 595 h 1146"/>
                <a:gd name="T12" fmla="*/ 855 w 1238"/>
                <a:gd name="T13" fmla="*/ 585 h 1146"/>
                <a:gd name="T14" fmla="*/ 828 w 1238"/>
                <a:gd name="T15" fmla="*/ 576 h 1146"/>
                <a:gd name="T16" fmla="*/ 775 w 1238"/>
                <a:gd name="T17" fmla="*/ 558 h 1146"/>
                <a:gd name="T18" fmla="*/ 722 w 1238"/>
                <a:gd name="T19" fmla="*/ 539 h 1146"/>
                <a:gd name="T20" fmla="*/ 698 w 1238"/>
                <a:gd name="T21" fmla="*/ 528 h 1146"/>
                <a:gd name="T22" fmla="*/ 675 w 1238"/>
                <a:gd name="T23" fmla="*/ 517 h 1146"/>
                <a:gd name="T24" fmla="*/ 663 w 1238"/>
                <a:gd name="T25" fmla="*/ 510 h 1146"/>
                <a:gd name="T26" fmla="*/ 652 w 1238"/>
                <a:gd name="T27" fmla="*/ 503 h 1146"/>
                <a:gd name="T28" fmla="*/ 642 w 1238"/>
                <a:gd name="T29" fmla="*/ 497 h 1146"/>
                <a:gd name="T30" fmla="*/ 633 w 1238"/>
                <a:gd name="T31" fmla="*/ 489 h 1146"/>
                <a:gd name="T32" fmla="*/ 625 w 1238"/>
                <a:gd name="T33" fmla="*/ 481 h 1146"/>
                <a:gd name="T34" fmla="*/ 617 w 1238"/>
                <a:gd name="T35" fmla="*/ 472 h 1146"/>
                <a:gd name="T36" fmla="*/ 609 w 1238"/>
                <a:gd name="T37" fmla="*/ 463 h 1146"/>
                <a:gd name="T38" fmla="*/ 602 w 1238"/>
                <a:gd name="T39" fmla="*/ 454 h 1146"/>
                <a:gd name="T40" fmla="*/ 597 w 1238"/>
                <a:gd name="T41" fmla="*/ 444 h 1146"/>
                <a:gd name="T42" fmla="*/ 592 w 1238"/>
                <a:gd name="T43" fmla="*/ 433 h 1146"/>
                <a:gd name="T44" fmla="*/ 589 w 1238"/>
                <a:gd name="T45" fmla="*/ 421 h 1146"/>
                <a:gd name="T46" fmla="*/ 586 w 1238"/>
                <a:gd name="T47" fmla="*/ 409 h 1146"/>
                <a:gd name="T48" fmla="*/ 565 w 1238"/>
                <a:gd name="T49" fmla="*/ 283 h 1146"/>
                <a:gd name="T50" fmla="*/ 58 w 1238"/>
                <a:gd name="T51" fmla="*/ 0 h 1146"/>
                <a:gd name="T52" fmla="*/ 0 w 1238"/>
                <a:gd name="T53" fmla="*/ 28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38" h="1146">
                  <a:moveTo>
                    <a:pt x="0" y="28"/>
                  </a:moveTo>
                  <a:lnTo>
                    <a:pt x="1213" y="1146"/>
                  </a:lnTo>
                  <a:lnTo>
                    <a:pt x="1238" y="1113"/>
                  </a:lnTo>
                  <a:lnTo>
                    <a:pt x="926" y="617"/>
                  </a:lnTo>
                  <a:lnTo>
                    <a:pt x="904" y="606"/>
                  </a:lnTo>
                  <a:lnTo>
                    <a:pt x="880" y="595"/>
                  </a:lnTo>
                  <a:lnTo>
                    <a:pt x="855" y="585"/>
                  </a:lnTo>
                  <a:lnTo>
                    <a:pt x="828" y="576"/>
                  </a:lnTo>
                  <a:lnTo>
                    <a:pt x="775" y="558"/>
                  </a:lnTo>
                  <a:lnTo>
                    <a:pt x="722" y="539"/>
                  </a:lnTo>
                  <a:lnTo>
                    <a:pt x="698" y="528"/>
                  </a:lnTo>
                  <a:lnTo>
                    <a:pt x="675" y="517"/>
                  </a:lnTo>
                  <a:lnTo>
                    <a:pt x="663" y="510"/>
                  </a:lnTo>
                  <a:lnTo>
                    <a:pt x="652" y="503"/>
                  </a:lnTo>
                  <a:lnTo>
                    <a:pt x="642" y="497"/>
                  </a:lnTo>
                  <a:lnTo>
                    <a:pt x="633" y="489"/>
                  </a:lnTo>
                  <a:lnTo>
                    <a:pt x="625" y="481"/>
                  </a:lnTo>
                  <a:lnTo>
                    <a:pt x="617" y="472"/>
                  </a:lnTo>
                  <a:lnTo>
                    <a:pt x="609" y="463"/>
                  </a:lnTo>
                  <a:lnTo>
                    <a:pt x="602" y="454"/>
                  </a:lnTo>
                  <a:lnTo>
                    <a:pt x="597" y="444"/>
                  </a:lnTo>
                  <a:lnTo>
                    <a:pt x="592" y="433"/>
                  </a:lnTo>
                  <a:lnTo>
                    <a:pt x="589" y="421"/>
                  </a:lnTo>
                  <a:lnTo>
                    <a:pt x="586" y="409"/>
                  </a:lnTo>
                  <a:lnTo>
                    <a:pt x="565" y="283"/>
                  </a:lnTo>
                  <a:lnTo>
                    <a:pt x="58" y="0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77" name="Freeform 72"/>
            <p:cNvSpPr>
              <a:spLocks/>
            </p:cNvSpPr>
            <p:nvPr/>
          </p:nvSpPr>
          <p:spPr bwMode="auto">
            <a:xfrm>
              <a:off x="642" y="1998"/>
              <a:ext cx="54" cy="14"/>
            </a:xfrm>
            <a:custGeom>
              <a:avLst/>
              <a:gdLst>
                <a:gd name="T0" fmla="*/ 241 w 484"/>
                <a:gd name="T1" fmla="*/ 0 h 127"/>
                <a:gd name="T2" fmla="*/ 484 w 484"/>
                <a:gd name="T3" fmla="*/ 0 h 127"/>
                <a:gd name="T4" fmla="*/ 483 w 484"/>
                <a:gd name="T5" fmla="*/ 7 h 127"/>
                <a:gd name="T6" fmla="*/ 483 w 484"/>
                <a:gd name="T7" fmla="*/ 14 h 127"/>
                <a:gd name="T8" fmla="*/ 480 w 484"/>
                <a:gd name="T9" fmla="*/ 20 h 127"/>
                <a:gd name="T10" fmla="*/ 478 w 484"/>
                <a:gd name="T11" fmla="*/ 26 h 127"/>
                <a:gd name="T12" fmla="*/ 473 w 484"/>
                <a:gd name="T13" fmla="*/ 38 h 127"/>
                <a:gd name="T14" fmla="*/ 465 w 484"/>
                <a:gd name="T15" fmla="*/ 50 h 127"/>
                <a:gd name="T16" fmla="*/ 454 w 484"/>
                <a:gd name="T17" fmla="*/ 62 h 127"/>
                <a:gd name="T18" fmla="*/ 443 w 484"/>
                <a:gd name="T19" fmla="*/ 72 h 127"/>
                <a:gd name="T20" fmla="*/ 428 w 484"/>
                <a:gd name="T21" fmla="*/ 82 h 127"/>
                <a:gd name="T22" fmla="*/ 413 w 484"/>
                <a:gd name="T23" fmla="*/ 90 h 127"/>
                <a:gd name="T24" fmla="*/ 396 w 484"/>
                <a:gd name="T25" fmla="*/ 98 h 127"/>
                <a:gd name="T26" fmla="*/ 377 w 484"/>
                <a:gd name="T27" fmla="*/ 106 h 127"/>
                <a:gd name="T28" fmla="*/ 357 w 484"/>
                <a:gd name="T29" fmla="*/ 112 h 127"/>
                <a:gd name="T30" fmla="*/ 336 w 484"/>
                <a:gd name="T31" fmla="*/ 117 h 127"/>
                <a:gd name="T32" fmla="*/ 314 w 484"/>
                <a:gd name="T33" fmla="*/ 122 h 127"/>
                <a:gd name="T34" fmla="*/ 290 w 484"/>
                <a:gd name="T35" fmla="*/ 125 h 127"/>
                <a:gd name="T36" fmla="*/ 266 w 484"/>
                <a:gd name="T37" fmla="*/ 127 h 127"/>
                <a:gd name="T38" fmla="*/ 241 w 484"/>
                <a:gd name="T39" fmla="*/ 127 h 127"/>
                <a:gd name="T40" fmla="*/ 217 w 484"/>
                <a:gd name="T41" fmla="*/ 127 h 127"/>
                <a:gd name="T42" fmla="*/ 193 w 484"/>
                <a:gd name="T43" fmla="*/ 125 h 127"/>
                <a:gd name="T44" fmla="*/ 170 w 484"/>
                <a:gd name="T45" fmla="*/ 122 h 127"/>
                <a:gd name="T46" fmla="*/ 148 w 484"/>
                <a:gd name="T47" fmla="*/ 117 h 127"/>
                <a:gd name="T48" fmla="*/ 127 w 484"/>
                <a:gd name="T49" fmla="*/ 112 h 127"/>
                <a:gd name="T50" fmla="*/ 107 w 484"/>
                <a:gd name="T51" fmla="*/ 106 h 127"/>
                <a:gd name="T52" fmla="*/ 88 w 484"/>
                <a:gd name="T53" fmla="*/ 98 h 127"/>
                <a:gd name="T54" fmla="*/ 71 w 484"/>
                <a:gd name="T55" fmla="*/ 90 h 127"/>
                <a:gd name="T56" fmla="*/ 56 w 484"/>
                <a:gd name="T57" fmla="*/ 82 h 127"/>
                <a:gd name="T58" fmla="*/ 41 w 484"/>
                <a:gd name="T59" fmla="*/ 72 h 127"/>
                <a:gd name="T60" fmla="*/ 29 w 484"/>
                <a:gd name="T61" fmla="*/ 62 h 127"/>
                <a:gd name="T62" fmla="*/ 19 w 484"/>
                <a:gd name="T63" fmla="*/ 50 h 127"/>
                <a:gd name="T64" fmla="*/ 11 w 484"/>
                <a:gd name="T65" fmla="*/ 38 h 127"/>
                <a:gd name="T66" fmla="*/ 5 w 484"/>
                <a:gd name="T67" fmla="*/ 26 h 127"/>
                <a:gd name="T68" fmla="*/ 2 w 484"/>
                <a:gd name="T69" fmla="*/ 20 h 127"/>
                <a:gd name="T70" fmla="*/ 1 w 484"/>
                <a:gd name="T71" fmla="*/ 14 h 127"/>
                <a:gd name="T72" fmla="*/ 0 w 484"/>
                <a:gd name="T73" fmla="*/ 7 h 127"/>
                <a:gd name="T74" fmla="*/ 0 w 484"/>
                <a:gd name="T75" fmla="*/ 0 h 127"/>
                <a:gd name="T76" fmla="*/ 241 w 484"/>
                <a:gd name="T7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4" h="127">
                  <a:moveTo>
                    <a:pt x="241" y="0"/>
                  </a:moveTo>
                  <a:lnTo>
                    <a:pt x="484" y="0"/>
                  </a:lnTo>
                  <a:lnTo>
                    <a:pt x="483" y="7"/>
                  </a:lnTo>
                  <a:lnTo>
                    <a:pt x="483" y="14"/>
                  </a:lnTo>
                  <a:lnTo>
                    <a:pt x="480" y="20"/>
                  </a:lnTo>
                  <a:lnTo>
                    <a:pt x="478" y="26"/>
                  </a:lnTo>
                  <a:lnTo>
                    <a:pt x="473" y="38"/>
                  </a:lnTo>
                  <a:lnTo>
                    <a:pt x="465" y="50"/>
                  </a:lnTo>
                  <a:lnTo>
                    <a:pt x="454" y="62"/>
                  </a:lnTo>
                  <a:lnTo>
                    <a:pt x="443" y="72"/>
                  </a:lnTo>
                  <a:lnTo>
                    <a:pt x="428" y="82"/>
                  </a:lnTo>
                  <a:lnTo>
                    <a:pt x="413" y="90"/>
                  </a:lnTo>
                  <a:lnTo>
                    <a:pt x="396" y="98"/>
                  </a:lnTo>
                  <a:lnTo>
                    <a:pt x="377" y="106"/>
                  </a:lnTo>
                  <a:lnTo>
                    <a:pt x="357" y="112"/>
                  </a:lnTo>
                  <a:lnTo>
                    <a:pt x="336" y="117"/>
                  </a:lnTo>
                  <a:lnTo>
                    <a:pt x="314" y="122"/>
                  </a:lnTo>
                  <a:lnTo>
                    <a:pt x="290" y="125"/>
                  </a:lnTo>
                  <a:lnTo>
                    <a:pt x="266" y="127"/>
                  </a:lnTo>
                  <a:lnTo>
                    <a:pt x="241" y="127"/>
                  </a:lnTo>
                  <a:lnTo>
                    <a:pt x="217" y="127"/>
                  </a:lnTo>
                  <a:lnTo>
                    <a:pt x="193" y="125"/>
                  </a:lnTo>
                  <a:lnTo>
                    <a:pt x="170" y="122"/>
                  </a:lnTo>
                  <a:lnTo>
                    <a:pt x="148" y="117"/>
                  </a:lnTo>
                  <a:lnTo>
                    <a:pt x="127" y="112"/>
                  </a:lnTo>
                  <a:lnTo>
                    <a:pt x="107" y="106"/>
                  </a:lnTo>
                  <a:lnTo>
                    <a:pt x="88" y="98"/>
                  </a:lnTo>
                  <a:lnTo>
                    <a:pt x="71" y="90"/>
                  </a:lnTo>
                  <a:lnTo>
                    <a:pt x="56" y="82"/>
                  </a:lnTo>
                  <a:lnTo>
                    <a:pt x="41" y="72"/>
                  </a:lnTo>
                  <a:lnTo>
                    <a:pt x="29" y="62"/>
                  </a:lnTo>
                  <a:lnTo>
                    <a:pt x="19" y="50"/>
                  </a:lnTo>
                  <a:lnTo>
                    <a:pt x="11" y="38"/>
                  </a:lnTo>
                  <a:lnTo>
                    <a:pt x="5" y="26"/>
                  </a:lnTo>
                  <a:lnTo>
                    <a:pt x="2" y="20"/>
                  </a:lnTo>
                  <a:lnTo>
                    <a:pt x="1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24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579" y="1918"/>
              <a:ext cx="250" cy="82"/>
            </a:xfrm>
            <a:custGeom>
              <a:avLst/>
              <a:gdLst>
                <a:gd name="T0" fmla="*/ 9 w 2246"/>
                <a:gd name="T1" fmla="*/ 266 h 738"/>
                <a:gd name="T2" fmla="*/ 420 w 2246"/>
                <a:gd name="T3" fmla="*/ 405 h 738"/>
                <a:gd name="T4" fmla="*/ 520 w 2246"/>
                <a:gd name="T5" fmla="*/ 498 h 738"/>
                <a:gd name="T6" fmla="*/ 1684 w 2246"/>
                <a:gd name="T7" fmla="*/ 704 h 738"/>
                <a:gd name="T8" fmla="*/ 2212 w 2246"/>
                <a:gd name="T9" fmla="*/ 738 h 738"/>
                <a:gd name="T10" fmla="*/ 2246 w 2246"/>
                <a:gd name="T11" fmla="*/ 691 h 738"/>
                <a:gd name="T12" fmla="*/ 1224 w 2246"/>
                <a:gd name="T13" fmla="*/ 420 h 738"/>
                <a:gd name="T14" fmla="*/ 1172 w 2246"/>
                <a:gd name="T15" fmla="*/ 398 h 738"/>
                <a:gd name="T16" fmla="*/ 1122 w 2246"/>
                <a:gd name="T17" fmla="*/ 376 h 738"/>
                <a:gd name="T18" fmla="*/ 1071 w 2246"/>
                <a:gd name="T19" fmla="*/ 353 h 738"/>
                <a:gd name="T20" fmla="*/ 1020 w 2246"/>
                <a:gd name="T21" fmla="*/ 330 h 738"/>
                <a:gd name="T22" fmla="*/ 969 w 2246"/>
                <a:gd name="T23" fmla="*/ 308 h 738"/>
                <a:gd name="T24" fmla="*/ 918 w 2246"/>
                <a:gd name="T25" fmla="*/ 285 h 738"/>
                <a:gd name="T26" fmla="*/ 867 w 2246"/>
                <a:gd name="T27" fmla="*/ 263 h 738"/>
                <a:gd name="T28" fmla="*/ 816 w 2246"/>
                <a:gd name="T29" fmla="*/ 241 h 738"/>
                <a:gd name="T30" fmla="*/ 766 w 2246"/>
                <a:gd name="T31" fmla="*/ 217 h 738"/>
                <a:gd name="T32" fmla="*/ 714 w 2246"/>
                <a:gd name="T33" fmla="*/ 195 h 738"/>
                <a:gd name="T34" fmla="*/ 663 w 2246"/>
                <a:gd name="T35" fmla="*/ 173 h 738"/>
                <a:gd name="T36" fmla="*/ 612 w 2246"/>
                <a:gd name="T37" fmla="*/ 151 h 738"/>
                <a:gd name="T38" fmla="*/ 561 w 2246"/>
                <a:gd name="T39" fmla="*/ 127 h 738"/>
                <a:gd name="T40" fmla="*/ 510 w 2246"/>
                <a:gd name="T41" fmla="*/ 105 h 738"/>
                <a:gd name="T42" fmla="*/ 459 w 2246"/>
                <a:gd name="T43" fmla="*/ 83 h 738"/>
                <a:gd name="T44" fmla="*/ 409 w 2246"/>
                <a:gd name="T45" fmla="*/ 60 h 738"/>
                <a:gd name="T46" fmla="*/ 380 w 2246"/>
                <a:gd name="T47" fmla="*/ 48 h 738"/>
                <a:gd name="T48" fmla="*/ 352 w 2246"/>
                <a:gd name="T49" fmla="*/ 37 h 738"/>
                <a:gd name="T50" fmla="*/ 325 w 2246"/>
                <a:gd name="T51" fmla="*/ 28 h 738"/>
                <a:gd name="T52" fmla="*/ 301 w 2246"/>
                <a:gd name="T53" fmla="*/ 20 h 738"/>
                <a:gd name="T54" fmla="*/ 276 w 2246"/>
                <a:gd name="T55" fmla="*/ 14 h 738"/>
                <a:gd name="T56" fmla="*/ 253 w 2246"/>
                <a:gd name="T57" fmla="*/ 9 h 738"/>
                <a:gd name="T58" fmla="*/ 230 w 2246"/>
                <a:gd name="T59" fmla="*/ 5 h 738"/>
                <a:gd name="T60" fmla="*/ 209 w 2246"/>
                <a:gd name="T61" fmla="*/ 2 h 738"/>
                <a:gd name="T62" fmla="*/ 189 w 2246"/>
                <a:gd name="T63" fmla="*/ 0 h 738"/>
                <a:gd name="T64" fmla="*/ 170 w 2246"/>
                <a:gd name="T65" fmla="*/ 0 h 738"/>
                <a:gd name="T66" fmla="*/ 151 w 2246"/>
                <a:gd name="T67" fmla="*/ 1 h 738"/>
                <a:gd name="T68" fmla="*/ 134 w 2246"/>
                <a:gd name="T69" fmla="*/ 4 h 738"/>
                <a:gd name="T70" fmla="*/ 118 w 2246"/>
                <a:gd name="T71" fmla="*/ 7 h 738"/>
                <a:gd name="T72" fmla="*/ 103 w 2246"/>
                <a:gd name="T73" fmla="*/ 12 h 738"/>
                <a:gd name="T74" fmla="*/ 89 w 2246"/>
                <a:gd name="T75" fmla="*/ 18 h 738"/>
                <a:gd name="T76" fmla="*/ 75 w 2246"/>
                <a:gd name="T77" fmla="*/ 25 h 738"/>
                <a:gd name="T78" fmla="*/ 63 w 2246"/>
                <a:gd name="T79" fmla="*/ 32 h 738"/>
                <a:gd name="T80" fmla="*/ 52 w 2246"/>
                <a:gd name="T81" fmla="*/ 41 h 738"/>
                <a:gd name="T82" fmla="*/ 42 w 2246"/>
                <a:gd name="T83" fmla="*/ 51 h 738"/>
                <a:gd name="T84" fmla="*/ 33 w 2246"/>
                <a:gd name="T85" fmla="*/ 63 h 738"/>
                <a:gd name="T86" fmla="*/ 25 w 2246"/>
                <a:gd name="T87" fmla="*/ 74 h 738"/>
                <a:gd name="T88" fmla="*/ 19 w 2246"/>
                <a:gd name="T89" fmla="*/ 87 h 738"/>
                <a:gd name="T90" fmla="*/ 13 w 2246"/>
                <a:gd name="T91" fmla="*/ 102 h 738"/>
                <a:gd name="T92" fmla="*/ 9 w 2246"/>
                <a:gd name="T93" fmla="*/ 116 h 738"/>
                <a:gd name="T94" fmla="*/ 5 w 2246"/>
                <a:gd name="T95" fmla="*/ 132 h 738"/>
                <a:gd name="T96" fmla="*/ 2 w 2246"/>
                <a:gd name="T97" fmla="*/ 148 h 738"/>
                <a:gd name="T98" fmla="*/ 1 w 2246"/>
                <a:gd name="T99" fmla="*/ 166 h 738"/>
                <a:gd name="T100" fmla="*/ 0 w 2246"/>
                <a:gd name="T101" fmla="*/ 184 h 738"/>
                <a:gd name="T102" fmla="*/ 1 w 2246"/>
                <a:gd name="T103" fmla="*/ 204 h 738"/>
                <a:gd name="T104" fmla="*/ 3 w 2246"/>
                <a:gd name="T105" fmla="*/ 224 h 738"/>
                <a:gd name="T106" fmla="*/ 5 w 2246"/>
                <a:gd name="T107" fmla="*/ 244 h 738"/>
                <a:gd name="T108" fmla="*/ 9 w 2246"/>
                <a:gd name="T109" fmla="*/ 266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46" h="738">
                  <a:moveTo>
                    <a:pt x="9" y="266"/>
                  </a:moveTo>
                  <a:lnTo>
                    <a:pt x="420" y="405"/>
                  </a:lnTo>
                  <a:lnTo>
                    <a:pt x="520" y="498"/>
                  </a:lnTo>
                  <a:lnTo>
                    <a:pt x="1684" y="704"/>
                  </a:lnTo>
                  <a:lnTo>
                    <a:pt x="2212" y="738"/>
                  </a:lnTo>
                  <a:lnTo>
                    <a:pt x="2246" y="691"/>
                  </a:lnTo>
                  <a:lnTo>
                    <a:pt x="1224" y="420"/>
                  </a:lnTo>
                  <a:lnTo>
                    <a:pt x="1172" y="398"/>
                  </a:lnTo>
                  <a:lnTo>
                    <a:pt x="1122" y="376"/>
                  </a:lnTo>
                  <a:lnTo>
                    <a:pt x="1071" y="353"/>
                  </a:lnTo>
                  <a:lnTo>
                    <a:pt x="1020" y="330"/>
                  </a:lnTo>
                  <a:lnTo>
                    <a:pt x="969" y="308"/>
                  </a:lnTo>
                  <a:lnTo>
                    <a:pt x="918" y="285"/>
                  </a:lnTo>
                  <a:lnTo>
                    <a:pt x="867" y="263"/>
                  </a:lnTo>
                  <a:lnTo>
                    <a:pt x="816" y="241"/>
                  </a:lnTo>
                  <a:lnTo>
                    <a:pt x="766" y="217"/>
                  </a:lnTo>
                  <a:lnTo>
                    <a:pt x="714" y="195"/>
                  </a:lnTo>
                  <a:lnTo>
                    <a:pt x="663" y="173"/>
                  </a:lnTo>
                  <a:lnTo>
                    <a:pt x="612" y="151"/>
                  </a:lnTo>
                  <a:lnTo>
                    <a:pt x="561" y="127"/>
                  </a:lnTo>
                  <a:lnTo>
                    <a:pt x="510" y="105"/>
                  </a:lnTo>
                  <a:lnTo>
                    <a:pt x="459" y="83"/>
                  </a:lnTo>
                  <a:lnTo>
                    <a:pt x="409" y="60"/>
                  </a:lnTo>
                  <a:lnTo>
                    <a:pt x="380" y="48"/>
                  </a:lnTo>
                  <a:lnTo>
                    <a:pt x="352" y="37"/>
                  </a:lnTo>
                  <a:lnTo>
                    <a:pt x="325" y="28"/>
                  </a:lnTo>
                  <a:lnTo>
                    <a:pt x="301" y="20"/>
                  </a:lnTo>
                  <a:lnTo>
                    <a:pt x="276" y="14"/>
                  </a:lnTo>
                  <a:lnTo>
                    <a:pt x="253" y="9"/>
                  </a:lnTo>
                  <a:lnTo>
                    <a:pt x="230" y="5"/>
                  </a:lnTo>
                  <a:lnTo>
                    <a:pt x="209" y="2"/>
                  </a:lnTo>
                  <a:lnTo>
                    <a:pt x="189" y="0"/>
                  </a:lnTo>
                  <a:lnTo>
                    <a:pt x="170" y="0"/>
                  </a:lnTo>
                  <a:lnTo>
                    <a:pt x="151" y="1"/>
                  </a:lnTo>
                  <a:lnTo>
                    <a:pt x="134" y="4"/>
                  </a:lnTo>
                  <a:lnTo>
                    <a:pt x="118" y="7"/>
                  </a:lnTo>
                  <a:lnTo>
                    <a:pt x="103" y="12"/>
                  </a:lnTo>
                  <a:lnTo>
                    <a:pt x="89" y="18"/>
                  </a:lnTo>
                  <a:lnTo>
                    <a:pt x="75" y="25"/>
                  </a:lnTo>
                  <a:lnTo>
                    <a:pt x="63" y="32"/>
                  </a:lnTo>
                  <a:lnTo>
                    <a:pt x="52" y="41"/>
                  </a:lnTo>
                  <a:lnTo>
                    <a:pt x="42" y="51"/>
                  </a:lnTo>
                  <a:lnTo>
                    <a:pt x="33" y="63"/>
                  </a:lnTo>
                  <a:lnTo>
                    <a:pt x="25" y="74"/>
                  </a:lnTo>
                  <a:lnTo>
                    <a:pt x="19" y="87"/>
                  </a:lnTo>
                  <a:lnTo>
                    <a:pt x="13" y="102"/>
                  </a:lnTo>
                  <a:lnTo>
                    <a:pt x="9" y="116"/>
                  </a:lnTo>
                  <a:lnTo>
                    <a:pt x="5" y="132"/>
                  </a:lnTo>
                  <a:lnTo>
                    <a:pt x="2" y="148"/>
                  </a:lnTo>
                  <a:lnTo>
                    <a:pt x="1" y="166"/>
                  </a:lnTo>
                  <a:lnTo>
                    <a:pt x="0" y="184"/>
                  </a:lnTo>
                  <a:lnTo>
                    <a:pt x="1" y="204"/>
                  </a:lnTo>
                  <a:lnTo>
                    <a:pt x="3" y="224"/>
                  </a:lnTo>
                  <a:lnTo>
                    <a:pt x="5" y="244"/>
                  </a:lnTo>
                  <a:lnTo>
                    <a:pt x="9" y="266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709" y="2004"/>
              <a:ext cx="189" cy="53"/>
            </a:xfrm>
            <a:custGeom>
              <a:avLst/>
              <a:gdLst>
                <a:gd name="T0" fmla="*/ 13 w 1696"/>
                <a:gd name="T1" fmla="*/ 0 h 482"/>
                <a:gd name="T2" fmla="*/ 816 w 1696"/>
                <a:gd name="T3" fmla="*/ 112 h 482"/>
                <a:gd name="T4" fmla="*/ 1692 w 1696"/>
                <a:gd name="T5" fmla="*/ 417 h 482"/>
                <a:gd name="T6" fmla="*/ 1693 w 1696"/>
                <a:gd name="T7" fmla="*/ 434 h 482"/>
                <a:gd name="T8" fmla="*/ 1694 w 1696"/>
                <a:gd name="T9" fmla="*/ 449 h 482"/>
                <a:gd name="T10" fmla="*/ 1695 w 1696"/>
                <a:gd name="T11" fmla="*/ 466 h 482"/>
                <a:gd name="T12" fmla="*/ 1696 w 1696"/>
                <a:gd name="T13" fmla="*/ 482 h 482"/>
                <a:gd name="T14" fmla="*/ 1640 w 1696"/>
                <a:gd name="T15" fmla="*/ 480 h 482"/>
                <a:gd name="T16" fmla="*/ 1584 w 1696"/>
                <a:gd name="T17" fmla="*/ 476 h 482"/>
                <a:gd name="T18" fmla="*/ 1528 w 1696"/>
                <a:gd name="T19" fmla="*/ 473 h 482"/>
                <a:gd name="T20" fmla="*/ 1473 w 1696"/>
                <a:gd name="T21" fmla="*/ 468 h 482"/>
                <a:gd name="T22" fmla="*/ 1418 w 1696"/>
                <a:gd name="T23" fmla="*/ 464 h 482"/>
                <a:gd name="T24" fmla="*/ 1363 w 1696"/>
                <a:gd name="T25" fmla="*/ 458 h 482"/>
                <a:gd name="T26" fmla="*/ 1308 w 1696"/>
                <a:gd name="T27" fmla="*/ 452 h 482"/>
                <a:gd name="T28" fmla="*/ 1254 w 1696"/>
                <a:gd name="T29" fmla="*/ 445 h 482"/>
                <a:gd name="T30" fmla="*/ 1198 w 1696"/>
                <a:gd name="T31" fmla="*/ 438 h 482"/>
                <a:gd name="T32" fmla="*/ 1145 w 1696"/>
                <a:gd name="T33" fmla="*/ 429 h 482"/>
                <a:gd name="T34" fmla="*/ 1090 w 1696"/>
                <a:gd name="T35" fmla="*/ 422 h 482"/>
                <a:gd name="T36" fmla="*/ 1036 w 1696"/>
                <a:gd name="T37" fmla="*/ 412 h 482"/>
                <a:gd name="T38" fmla="*/ 983 w 1696"/>
                <a:gd name="T39" fmla="*/ 402 h 482"/>
                <a:gd name="T40" fmla="*/ 929 w 1696"/>
                <a:gd name="T41" fmla="*/ 392 h 482"/>
                <a:gd name="T42" fmla="*/ 876 w 1696"/>
                <a:gd name="T43" fmla="*/ 380 h 482"/>
                <a:gd name="T44" fmla="*/ 823 w 1696"/>
                <a:gd name="T45" fmla="*/ 368 h 482"/>
                <a:gd name="T46" fmla="*/ 769 w 1696"/>
                <a:gd name="T47" fmla="*/ 355 h 482"/>
                <a:gd name="T48" fmla="*/ 717 w 1696"/>
                <a:gd name="T49" fmla="*/ 341 h 482"/>
                <a:gd name="T50" fmla="*/ 664 w 1696"/>
                <a:gd name="T51" fmla="*/ 328 h 482"/>
                <a:gd name="T52" fmla="*/ 611 w 1696"/>
                <a:gd name="T53" fmla="*/ 312 h 482"/>
                <a:gd name="T54" fmla="*/ 559 w 1696"/>
                <a:gd name="T55" fmla="*/ 297 h 482"/>
                <a:gd name="T56" fmla="*/ 508 w 1696"/>
                <a:gd name="T57" fmla="*/ 280 h 482"/>
                <a:gd name="T58" fmla="*/ 456 w 1696"/>
                <a:gd name="T59" fmla="*/ 263 h 482"/>
                <a:gd name="T60" fmla="*/ 405 w 1696"/>
                <a:gd name="T61" fmla="*/ 246 h 482"/>
                <a:gd name="T62" fmla="*/ 352 w 1696"/>
                <a:gd name="T63" fmla="*/ 227 h 482"/>
                <a:gd name="T64" fmla="*/ 302 w 1696"/>
                <a:gd name="T65" fmla="*/ 208 h 482"/>
                <a:gd name="T66" fmla="*/ 251 w 1696"/>
                <a:gd name="T67" fmla="*/ 188 h 482"/>
                <a:gd name="T68" fmla="*/ 200 w 1696"/>
                <a:gd name="T69" fmla="*/ 166 h 482"/>
                <a:gd name="T70" fmla="*/ 150 w 1696"/>
                <a:gd name="T71" fmla="*/ 144 h 482"/>
                <a:gd name="T72" fmla="*/ 100 w 1696"/>
                <a:gd name="T73" fmla="*/ 122 h 482"/>
                <a:gd name="T74" fmla="*/ 50 w 1696"/>
                <a:gd name="T75" fmla="*/ 98 h 482"/>
                <a:gd name="T76" fmla="*/ 0 w 1696"/>
                <a:gd name="T77" fmla="*/ 74 h 482"/>
                <a:gd name="T78" fmla="*/ 13 w 1696"/>
                <a:gd name="T79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96" h="482">
                  <a:moveTo>
                    <a:pt x="13" y="0"/>
                  </a:moveTo>
                  <a:lnTo>
                    <a:pt x="816" y="112"/>
                  </a:lnTo>
                  <a:lnTo>
                    <a:pt x="1692" y="417"/>
                  </a:lnTo>
                  <a:lnTo>
                    <a:pt x="1693" y="434"/>
                  </a:lnTo>
                  <a:lnTo>
                    <a:pt x="1694" y="449"/>
                  </a:lnTo>
                  <a:lnTo>
                    <a:pt x="1695" y="466"/>
                  </a:lnTo>
                  <a:lnTo>
                    <a:pt x="1696" y="482"/>
                  </a:lnTo>
                  <a:lnTo>
                    <a:pt x="1640" y="480"/>
                  </a:lnTo>
                  <a:lnTo>
                    <a:pt x="1584" y="476"/>
                  </a:lnTo>
                  <a:lnTo>
                    <a:pt x="1528" y="473"/>
                  </a:lnTo>
                  <a:lnTo>
                    <a:pt x="1473" y="468"/>
                  </a:lnTo>
                  <a:lnTo>
                    <a:pt x="1418" y="464"/>
                  </a:lnTo>
                  <a:lnTo>
                    <a:pt x="1363" y="458"/>
                  </a:lnTo>
                  <a:lnTo>
                    <a:pt x="1308" y="452"/>
                  </a:lnTo>
                  <a:lnTo>
                    <a:pt x="1254" y="445"/>
                  </a:lnTo>
                  <a:lnTo>
                    <a:pt x="1198" y="438"/>
                  </a:lnTo>
                  <a:lnTo>
                    <a:pt x="1145" y="429"/>
                  </a:lnTo>
                  <a:lnTo>
                    <a:pt x="1090" y="422"/>
                  </a:lnTo>
                  <a:lnTo>
                    <a:pt x="1036" y="412"/>
                  </a:lnTo>
                  <a:lnTo>
                    <a:pt x="983" y="402"/>
                  </a:lnTo>
                  <a:lnTo>
                    <a:pt x="929" y="392"/>
                  </a:lnTo>
                  <a:lnTo>
                    <a:pt x="876" y="380"/>
                  </a:lnTo>
                  <a:lnTo>
                    <a:pt x="823" y="368"/>
                  </a:lnTo>
                  <a:lnTo>
                    <a:pt x="769" y="355"/>
                  </a:lnTo>
                  <a:lnTo>
                    <a:pt x="717" y="341"/>
                  </a:lnTo>
                  <a:lnTo>
                    <a:pt x="664" y="328"/>
                  </a:lnTo>
                  <a:lnTo>
                    <a:pt x="611" y="312"/>
                  </a:lnTo>
                  <a:lnTo>
                    <a:pt x="559" y="297"/>
                  </a:lnTo>
                  <a:lnTo>
                    <a:pt x="508" y="280"/>
                  </a:lnTo>
                  <a:lnTo>
                    <a:pt x="456" y="263"/>
                  </a:lnTo>
                  <a:lnTo>
                    <a:pt x="405" y="246"/>
                  </a:lnTo>
                  <a:lnTo>
                    <a:pt x="352" y="227"/>
                  </a:lnTo>
                  <a:lnTo>
                    <a:pt x="302" y="208"/>
                  </a:lnTo>
                  <a:lnTo>
                    <a:pt x="251" y="188"/>
                  </a:lnTo>
                  <a:lnTo>
                    <a:pt x="200" y="166"/>
                  </a:lnTo>
                  <a:lnTo>
                    <a:pt x="150" y="144"/>
                  </a:lnTo>
                  <a:lnTo>
                    <a:pt x="100" y="122"/>
                  </a:lnTo>
                  <a:lnTo>
                    <a:pt x="50" y="98"/>
                  </a:lnTo>
                  <a:lnTo>
                    <a:pt x="0" y="74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682" y="2025"/>
              <a:ext cx="208" cy="179"/>
            </a:xfrm>
            <a:custGeom>
              <a:avLst/>
              <a:gdLst>
                <a:gd name="T0" fmla="*/ 78 w 1868"/>
                <a:gd name="T1" fmla="*/ 30 h 1610"/>
                <a:gd name="T2" fmla="*/ 183 w 1868"/>
                <a:gd name="T3" fmla="*/ 24 h 1610"/>
                <a:gd name="T4" fmla="*/ 274 w 1868"/>
                <a:gd name="T5" fmla="*/ 90 h 1610"/>
                <a:gd name="T6" fmla="*/ 374 w 1868"/>
                <a:gd name="T7" fmla="*/ 148 h 1610"/>
                <a:gd name="T8" fmla="*/ 482 w 1868"/>
                <a:gd name="T9" fmla="*/ 198 h 1610"/>
                <a:gd name="T10" fmla="*/ 597 w 1868"/>
                <a:gd name="T11" fmla="*/ 242 h 1610"/>
                <a:gd name="T12" fmla="*/ 720 w 1868"/>
                <a:gd name="T13" fmla="*/ 278 h 1610"/>
                <a:gd name="T14" fmla="*/ 977 w 1868"/>
                <a:gd name="T15" fmla="*/ 340 h 1610"/>
                <a:gd name="T16" fmla="*/ 1245 w 1868"/>
                <a:gd name="T17" fmla="*/ 392 h 1610"/>
                <a:gd name="T18" fmla="*/ 1863 w 1868"/>
                <a:gd name="T19" fmla="*/ 859 h 1610"/>
                <a:gd name="T20" fmla="*/ 1867 w 1868"/>
                <a:gd name="T21" fmla="*/ 958 h 1610"/>
                <a:gd name="T22" fmla="*/ 1730 w 1868"/>
                <a:gd name="T23" fmla="*/ 891 h 1610"/>
                <a:gd name="T24" fmla="*/ 1626 w 1868"/>
                <a:gd name="T25" fmla="*/ 823 h 1610"/>
                <a:gd name="T26" fmla="*/ 1522 w 1868"/>
                <a:gd name="T27" fmla="*/ 763 h 1610"/>
                <a:gd name="T28" fmla="*/ 1418 w 1868"/>
                <a:gd name="T29" fmla="*/ 710 h 1610"/>
                <a:gd name="T30" fmla="*/ 1314 w 1868"/>
                <a:gd name="T31" fmla="*/ 665 h 1610"/>
                <a:gd name="T32" fmla="*/ 1195 w 1868"/>
                <a:gd name="T33" fmla="*/ 743 h 1610"/>
                <a:gd name="T34" fmla="*/ 1199 w 1868"/>
                <a:gd name="T35" fmla="*/ 833 h 1610"/>
                <a:gd name="T36" fmla="*/ 1254 w 1868"/>
                <a:gd name="T37" fmla="*/ 936 h 1610"/>
                <a:gd name="T38" fmla="*/ 1296 w 1868"/>
                <a:gd name="T39" fmla="*/ 1043 h 1610"/>
                <a:gd name="T40" fmla="*/ 1328 w 1868"/>
                <a:gd name="T41" fmla="*/ 1155 h 1610"/>
                <a:gd name="T42" fmla="*/ 1347 w 1868"/>
                <a:gd name="T43" fmla="*/ 1271 h 1610"/>
                <a:gd name="T44" fmla="*/ 1334 w 1868"/>
                <a:gd name="T45" fmla="*/ 1357 h 1610"/>
                <a:gd name="T46" fmla="*/ 1280 w 1868"/>
                <a:gd name="T47" fmla="*/ 1369 h 1610"/>
                <a:gd name="T48" fmla="*/ 1206 w 1868"/>
                <a:gd name="T49" fmla="*/ 1223 h 1610"/>
                <a:gd name="T50" fmla="*/ 1121 w 1868"/>
                <a:gd name="T51" fmla="*/ 1086 h 1610"/>
                <a:gd name="T52" fmla="*/ 1072 w 1868"/>
                <a:gd name="T53" fmla="*/ 1022 h 1610"/>
                <a:gd name="T54" fmla="*/ 1019 w 1868"/>
                <a:gd name="T55" fmla="*/ 959 h 1610"/>
                <a:gd name="T56" fmla="*/ 961 w 1868"/>
                <a:gd name="T57" fmla="*/ 900 h 1610"/>
                <a:gd name="T58" fmla="*/ 897 w 1868"/>
                <a:gd name="T59" fmla="*/ 846 h 1610"/>
                <a:gd name="T60" fmla="*/ 829 w 1868"/>
                <a:gd name="T61" fmla="*/ 793 h 1610"/>
                <a:gd name="T62" fmla="*/ 754 w 1868"/>
                <a:gd name="T63" fmla="*/ 746 h 1610"/>
                <a:gd name="T64" fmla="*/ 673 w 1868"/>
                <a:gd name="T65" fmla="*/ 721 h 1610"/>
                <a:gd name="T66" fmla="*/ 610 w 1868"/>
                <a:gd name="T67" fmla="*/ 730 h 1610"/>
                <a:gd name="T68" fmla="*/ 547 w 1868"/>
                <a:gd name="T69" fmla="*/ 739 h 1610"/>
                <a:gd name="T70" fmla="*/ 542 w 1868"/>
                <a:gd name="T71" fmla="*/ 793 h 1610"/>
                <a:gd name="T72" fmla="*/ 571 w 1868"/>
                <a:gd name="T73" fmla="*/ 870 h 1610"/>
                <a:gd name="T74" fmla="*/ 593 w 1868"/>
                <a:gd name="T75" fmla="*/ 947 h 1610"/>
                <a:gd name="T76" fmla="*/ 623 w 1868"/>
                <a:gd name="T77" fmla="*/ 1103 h 1610"/>
                <a:gd name="T78" fmla="*/ 638 w 1868"/>
                <a:gd name="T79" fmla="*/ 1260 h 1610"/>
                <a:gd name="T80" fmla="*/ 643 w 1868"/>
                <a:gd name="T81" fmla="*/ 1417 h 1610"/>
                <a:gd name="T82" fmla="*/ 644 w 1868"/>
                <a:gd name="T83" fmla="*/ 1575 h 1610"/>
                <a:gd name="T84" fmla="*/ 576 w 1868"/>
                <a:gd name="T85" fmla="*/ 1601 h 1610"/>
                <a:gd name="T86" fmla="*/ 496 w 1868"/>
                <a:gd name="T87" fmla="*/ 1402 h 1610"/>
                <a:gd name="T88" fmla="*/ 407 w 1868"/>
                <a:gd name="T89" fmla="*/ 1093 h 1610"/>
                <a:gd name="T90" fmla="*/ 312 w 1868"/>
                <a:gd name="T91" fmla="*/ 791 h 1610"/>
                <a:gd name="T92" fmla="*/ 207 w 1868"/>
                <a:gd name="T93" fmla="*/ 502 h 1610"/>
                <a:gd name="T94" fmla="*/ 129 w 1868"/>
                <a:gd name="T95" fmla="*/ 319 h 1610"/>
                <a:gd name="T96" fmla="*/ 67 w 1868"/>
                <a:gd name="T97" fmla="*/ 186 h 1610"/>
                <a:gd name="T98" fmla="*/ 0 w 1868"/>
                <a:gd name="T99" fmla="*/ 60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68" h="1610">
                  <a:moveTo>
                    <a:pt x="0" y="60"/>
                  </a:moveTo>
                  <a:lnTo>
                    <a:pt x="39" y="44"/>
                  </a:lnTo>
                  <a:lnTo>
                    <a:pt x="78" y="30"/>
                  </a:lnTo>
                  <a:lnTo>
                    <a:pt x="116" y="14"/>
                  </a:lnTo>
                  <a:lnTo>
                    <a:pt x="155" y="0"/>
                  </a:lnTo>
                  <a:lnTo>
                    <a:pt x="183" y="24"/>
                  </a:lnTo>
                  <a:lnTo>
                    <a:pt x="212" y="48"/>
                  </a:lnTo>
                  <a:lnTo>
                    <a:pt x="242" y="69"/>
                  </a:lnTo>
                  <a:lnTo>
                    <a:pt x="274" y="90"/>
                  </a:lnTo>
                  <a:lnTo>
                    <a:pt x="306" y="111"/>
                  </a:lnTo>
                  <a:lnTo>
                    <a:pt x="339" y="130"/>
                  </a:lnTo>
                  <a:lnTo>
                    <a:pt x="374" y="148"/>
                  </a:lnTo>
                  <a:lnTo>
                    <a:pt x="409" y="166"/>
                  </a:lnTo>
                  <a:lnTo>
                    <a:pt x="445" y="183"/>
                  </a:lnTo>
                  <a:lnTo>
                    <a:pt x="482" y="198"/>
                  </a:lnTo>
                  <a:lnTo>
                    <a:pt x="520" y="213"/>
                  </a:lnTo>
                  <a:lnTo>
                    <a:pt x="558" y="227"/>
                  </a:lnTo>
                  <a:lnTo>
                    <a:pt x="597" y="242"/>
                  </a:lnTo>
                  <a:lnTo>
                    <a:pt x="637" y="254"/>
                  </a:lnTo>
                  <a:lnTo>
                    <a:pt x="678" y="266"/>
                  </a:lnTo>
                  <a:lnTo>
                    <a:pt x="720" y="278"/>
                  </a:lnTo>
                  <a:lnTo>
                    <a:pt x="804" y="301"/>
                  </a:lnTo>
                  <a:lnTo>
                    <a:pt x="890" y="321"/>
                  </a:lnTo>
                  <a:lnTo>
                    <a:pt x="977" y="340"/>
                  </a:lnTo>
                  <a:lnTo>
                    <a:pt x="1065" y="359"/>
                  </a:lnTo>
                  <a:lnTo>
                    <a:pt x="1155" y="375"/>
                  </a:lnTo>
                  <a:lnTo>
                    <a:pt x="1245" y="392"/>
                  </a:lnTo>
                  <a:lnTo>
                    <a:pt x="1335" y="408"/>
                  </a:lnTo>
                  <a:lnTo>
                    <a:pt x="1425" y="424"/>
                  </a:lnTo>
                  <a:lnTo>
                    <a:pt x="1863" y="859"/>
                  </a:lnTo>
                  <a:lnTo>
                    <a:pt x="1865" y="891"/>
                  </a:lnTo>
                  <a:lnTo>
                    <a:pt x="1866" y="925"/>
                  </a:lnTo>
                  <a:lnTo>
                    <a:pt x="1867" y="958"/>
                  </a:lnTo>
                  <a:lnTo>
                    <a:pt x="1868" y="992"/>
                  </a:lnTo>
                  <a:lnTo>
                    <a:pt x="1799" y="940"/>
                  </a:lnTo>
                  <a:lnTo>
                    <a:pt x="1730" y="891"/>
                  </a:lnTo>
                  <a:lnTo>
                    <a:pt x="1694" y="868"/>
                  </a:lnTo>
                  <a:lnTo>
                    <a:pt x="1660" y="846"/>
                  </a:lnTo>
                  <a:lnTo>
                    <a:pt x="1626" y="823"/>
                  </a:lnTo>
                  <a:lnTo>
                    <a:pt x="1591" y="802"/>
                  </a:lnTo>
                  <a:lnTo>
                    <a:pt x="1557" y="782"/>
                  </a:lnTo>
                  <a:lnTo>
                    <a:pt x="1522" y="763"/>
                  </a:lnTo>
                  <a:lnTo>
                    <a:pt x="1488" y="744"/>
                  </a:lnTo>
                  <a:lnTo>
                    <a:pt x="1452" y="726"/>
                  </a:lnTo>
                  <a:lnTo>
                    <a:pt x="1418" y="710"/>
                  </a:lnTo>
                  <a:lnTo>
                    <a:pt x="1383" y="694"/>
                  </a:lnTo>
                  <a:lnTo>
                    <a:pt x="1349" y="680"/>
                  </a:lnTo>
                  <a:lnTo>
                    <a:pt x="1314" y="665"/>
                  </a:lnTo>
                  <a:lnTo>
                    <a:pt x="1274" y="691"/>
                  </a:lnTo>
                  <a:lnTo>
                    <a:pt x="1234" y="716"/>
                  </a:lnTo>
                  <a:lnTo>
                    <a:pt x="1195" y="743"/>
                  </a:lnTo>
                  <a:lnTo>
                    <a:pt x="1155" y="769"/>
                  </a:lnTo>
                  <a:lnTo>
                    <a:pt x="1178" y="801"/>
                  </a:lnTo>
                  <a:lnTo>
                    <a:pt x="1199" y="833"/>
                  </a:lnTo>
                  <a:lnTo>
                    <a:pt x="1219" y="868"/>
                  </a:lnTo>
                  <a:lnTo>
                    <a:pt x="1236" y="901"/>
                  </a:lnTo>
                  <a:lnTo>
                    <a:pt x="1254" y="936"/>
                  </a:lnTo>
                  <a:lnTo>
                    <a:pt x="1270" y="971"/>
                  </a:lnTo>
                  <a:lnTo>
                    <a:pt x="1284" y="1007"/>
                  </a:lnTo>
                  <a:lnTo>
                    <a:pt x="1296" y="1043"/>
                  </a:lnTo>
                  <a:lnTo>
                    <a:pt x="1309" y="1080"/>
                  </a:lnTo>
                  <a:lnTo>
                    <a:pt x="1319" y="1117"/>
                  </a:lnTo>
                  <a:lnTo>
                    <a:pt x="1328" y="1155"/>
                  </a:lnTo>
                  <a:lnTo>
                    <a:pt x="1335" y="1193"/>
                  </a:lnTo>
                  <a:lnTo>
                    <a:pt x="1342" y="1232"/>
                  </a:lnTo>
                  <a:lnTo>
                    <a:pt x="1347" y="1271"/>
                  </a:lnTo>
                  <a:lnTo>
                    <a:pt x="1351" y="1311"/>
                  </a:lnTo>
                  <a:lnTo>
                    <a:pt x="1353" y="1353"/>
                  </a:lnTo>
                  <a:lnTo>
                    <a:pt x="1334" y="1357"/>
                  </a:lnTo>
                  <a:lnTo>
                    <a:pt x="1317" y="1360"/>
                  </a:lnTo>
                  <a:lnTo>
                    <a:pt x="1298" y="1365"/>
                  </a:lnTo>
                  <a:lnTo>
                    <a:pt x="1280" y="1369"/>
                  </a:lnTo>
                  <a:lnTo>
                    <a:pt x="1256" y="1320"/>
                  </a:lnTo>
                  <a:lnTo>
                    <a:pt x="1232" y="1271"/>
                  </a:lnTo>
                  <a:lnTo>
                    <a:pt x="1206" y="1223"/>
                  </a:lnTo>
                  <a:lnTo>
                    <a:pt x="1180" y="1177"/>
                  </a:lnTo>
                  <a:lnTo>
                    <a:pt x="1151" y="1131"/>
                  </a:lnTo>
                  <a:lnTo>
                    <a:pt x="1121" y="1086"/>
                  </a:lnTo>
                  <a:lnTo>
                    <a:pt x="1104" y="1064"/>
                  </a:lnTo>
                  <a:lnTo>
                    <a:pt x="1089" y="1043"/>
                  </a:lnTo>
                  <a:lnTo>
                    <a:pt x="1072" y="1022"/>
                  </a:lnTo>
                  <a:lnTo>
                    <a:pt x="1054" y="1000"/>
                  </a:lnTo>
                  <a:lnTo>
                    <a:pt x="1036" y="979"/>
                  </a:lnTo>
                  <a:lnTo>
                    <a:pt x="1019" y="959"/>
                  </a:lnTo>
                  <a:lnTo>
                    <a:pt x="1000" y="939"/>
                  </a:lnTo>
                  <a:lnTo>
                    <a:pt x="981" y="920"/>
                  </a:lnTo>
                  <a:lnTo>
                    <a:pt x="961" y="900"/>
                  </a:lnTo>
                  <a:lnTo>
                    <a:pt x="940" y="881"/>
                  </a:lnTo>
                  <a:lnTo>
                    <a:pt x="919" y="863"/>
                  </a:lnTo>
                  <a:lnTo>
                    <a:pt x="897" y="846"/>
                  </a:lnTo>
                  <a:lnTo>
                    <a:pt x="875" y="828"/>
                  </a:lnTo>
                  <a:lnTo>
                    <a:pt x="852" y="810"/>
                  </a:lnTo>
                  <a:lnTo>
                    <a:pt x="829" y="793"/>
                  </a:lnTo>
                  <a:lnTo>
                    <a:pt x="804" y="778"/>
                  </a:lnTo>
                  <a:lnTo>
                    <a:pt x="780" y="762"/>
                  </a:lnTo>
                  <a:lnTo>
                    <a:pt x="754" y="746"/>
                  </a:lnTo>
                  <a:lnTo>
                    <a:pt x="727" y="731"/>
                  </a:lnTo>
                  <a:lnTo>
                    <a:pt x="701" y="716"/>
                  </a:lnTo>
                  <a:lnTo>
                    <a:pt x="673" y="721"/>
                  </a:lnTo>
                  <a:lnTo>
                    <a:pt x="650" y="724"/>
                  </a:lnTo>
                  <a:lnTo>
                    <a:pt x="630" y="727"/>
                  </a:lnTo>
                  <a:lnTo>
                    <a:pt x="610" y="730"/>
                  </a:lnTo>
                  <a:lnTo>
                    <a:pt x="591" y="732"/>
                  </a:lnTo>
                  <a:lnTo>
                    <a:pt x="571" y="735"/>
                  </a:lnTo>
                  <a:lnTo>
                    <a:pt x="547" y="739"/>
                  </a:lnTo>
                  <a:lnTo>
                    <a:pt x="520" y="743"/>
                  </a:lnTo>
                  <a:lnTo>
                    <a:pt x="532" y="768"/>
                  </a:lnTo>
                  <a:lnTo>
                    <a:pt x="542" y="793"/>
                  </a:lnTo>
                  <a:lnTo>
                    <a:pt x="552" y="819"/>
                  </a:lnTo>
                  <a:lnTo>
                    <a:pt x="562" y="844"/>
                  </a:lnTo>
                  <a:lnTo>
                    <a:pt x="571" y="870"/>
                  </a:lnTo>
                  <a:lnTo>
                    <a:pt x="578" y="896"/>
                  </a:lnTo>
                  <a:lnTo>
                    <a:pt x="586" y="921"/>
                  </a:lnTo>
                  <a:lnTo>
                    <a:pt x="593" y="947"/>
                  </a:lnTo>
                  <a:lnTo>
                    <a:pt x="605" y="998"/>
                  </a:lnTo>
                  <a:lnTo>
                    <a:pt x="615" y="1051"/>
                  </a:lnTo>
                  <a:lnTo>
                    <a:pt x="623" y="1103"/>
                  </a:lnTo>
                  <a:lnTo>
                    <a:pt x="630" y="1155"/>
                  </a:lnTo>
                  <a:lnTo>
                    <a:pt x="634" y="1208"/>
                  </a:lnTo>
                  <a:lnTo>
                    <a:pt x="638" y="1260"/>
                  </a:lnTo>
                  <a:lnTo>
                    <a:pt x="641" y="1312"/>
                  </a:lnTo>
                  <a:lnTo>
                    <a:pt x="643" y="1365"/>
                  </a:lnTo>
                  <a:lnTo>
                    <a:pt x="643" y="1417"/>
                  </a:lnTo>
                  <a:lnTo>
                    <a:pt x="644" y="1471"/>
                  </a:lnTo>
                  <a:lnTo>
                    <a:pt x="644" y="1523"/>
                  </a:lnTo>
                  <a:lnTo>
                    <a:pt x="644" y="1575"/>
                  </a:lnTo>
                  <a:lnTo>
                    <a:pt x="622" y="1584"/>
                  </a:lnTo>
                  <a:lnTo>
                    <a:pt x="600" y="1593"/>
                  </a:lnTo>
                  <a:lnTo>
                    <a:pt x="576" y="1601"/>
                  </a:lnTo>
                  <a:lnTo>
                    <a:pt x="554" y="1610"/>
                  </a:lnTo>
                  <a:lnTo>
                    <a:pt x="525" y="1505"/>
                  </a:lnTo>
                  <a:lnTo>
                    <a:pt x="496" y="1402"/>
                  </a:lnTo>
                  <a:lnTo>
                    <a:pt x="467" y="1298"/>
                  </a:lnTo>
                  <a:lnTo>
                    <a:pt x="437" y="1195"/>
                  </a:lnTo>
                  <a:lnTo>
                    <a:pt x="407" y="1093"/>
                  </a:lnTo>
                  <a:lnTo>
                    <a:pt x="376" y="992"/>
                  </a:lnTo>
                  <a:lnTo>
                    <a:pt x="345" y="891"/>
                  </a:lnTo>
                  <a:lnTo>
                    <a:pt x="312" y="791"/>
                  </a:lnTo>
                  <a:lnTo>
                    <a:pt x="278" y="694"/>
                  </a:lnTo>
                  <a:lnTo>
                    <a:pt x="244" y="597"/>
                  </a:lnTo>
                  <a:lnTo>
                    <a:pt x="207" y="502"/>
                  </a:lnTo>
                  <a:lnTo>
                    <a:pt x="169" y="410"/>
                  </a:lnTo>
                  <a:lnTo>
                    <a:pt x="149" y="364"/>
                  </a:lnTo>
                  <a:lnTo>
                    <a:pt x="129" y="319"/>
                  </a:lnTo>
                  <a:lnTo>
                    <a:pt x="109" y="274"/>
                  </a:lnTo>
                  <a:lnTo>
                    <a:pt x="88" y="229"/>
                  </a:lnTo>
                  <a:lnTo>
                    <a:pt x="67" y="186"/>
                  </a:lnTo>
                  <a:lnTo>
                    <a:pt x="46" y="144"/>
                  </a:lnTo>
                  <a:lnTo>
                    <a:pt x="24" y="101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743" y="2122"/>
              <a:ext cx="78" cy="168"/>
            </a:xfrm>
            <a:custGeom>
              <a:avLst/>
              <a:gdLst>
                <a:gd name="T0" fmla="*/ 244 w 705"/>
                <a:gd name="T1" fmla="*/ 35 h 1511"/>
                <a:gd name="T2" fmla="*/ 369 w 705"/>
                <a:gd name="T3" fmla="*/ 145 h 1511"/>
                <a:gd name="T4" fmla="*/ 473 w 705"/>
                <a:gd name="T5" fmla="*/ 258 h 1511"/>
                <a:gd name="T6" fmla="*/ 559 w 705"/>
                <a:gd name="T7" fmla="*/ 375 h 1511"/>
                <a:gd name="T8" fmla="*/ 623 w 705"/>
                <a:gd name="T9" fmla="*/ 497 h 1511"/>
                <a:gd name="T10" fmla="*/ 670 w 705"/>
                <a:gd name="T11" fmla="*/ 624 h 1511"/>
                <a:gd name="T12" fmla="*/ 696 w 705"/>
                <a:gd name="T13" fmla="*/ 755 h 1511"/>
                <a:gd name="T14" fmla="*/ 705 w 705"/>
                <a:gd name="T15" fmla="*/ 892 h 1511"/>
                <a:gd name="T16" fmla="*/ 696 w 705"/>
                <a:gd name="T17" fmla="*/ 1036 h 1511"/>
                <a:gd name="T18" fmla="*/ 670 w 705"/>
                <a:gd name="T19" fmla="*/ 1184 h 1511"/>
                <a:gd name="T20" fmla="*/ 625 w 705"/>
                <a:gd name="T21" fmla="*/ 1340 h 1511"/>
                <a:gd name="T22" fmla="*/ 562 w 705"/>
                <a:gd name="T23" fmla="*/ 1332 h 1511"/>
                <a:gd name="T24" fmla="*/ 578 w 705"/>
                <a:gd name="T25" fmla="*/ 1179 h 1511"/>
                <a:gd name="T26" fmla="*/ 582 w 705"/>
                <a:gd name="T27" fmla="*/ 1028 h 1511"/>
                <a:gd name="T28" fmla="*/ 576 w 705"/>
                <a:gd name="T29" fmla="*/ 931 h 1511"/>
                <a:gd name="T30" fmla="*/ 566 w 705"/>
                <a:gd name="T31" fmla="*/ 861 h 1511"/>
                <a:gd name="T32" fmla="*/ 550 w 705"/>
                <a:gd name="T33" fmla="*/ 792 h 1511"/>
                <a:gd name="T34" fmla="*/ 525 w 705"/>
                <a:gd name="T35" fmla="*/ 725 h 1511"/>
                <a:gd name="T36" fmla="*/ 494 w 705"/>
                <a:gd name="T37" fmla="*/ 660 h 1511"/>
                <a:gd name="T38" fmla="*/ 457 w 705"/>
                <a:gd name="T39" fmla="*/ 620 h 1511"/>
                <a:gd name="T40" fmla="*/ 430 w 705"/>
                <a:gd name="T41" fmla="*/ 631 h 1511"/>
                <a:gd name="T42" fmla="*/ 426 w 705"/>
                <a:gd name="T43" fmla="*/ 717 h 1511"/>
                <a:gd name="T44" fmla="*/ 414 w 705"/>
                <a:gd name="T45" fmla="*/ 803 h 1511"/>
                <a:gd name="T46" fmla="*/ 393 w 705"/>
                <a:gd name="T47" fmla="*/ 889 h 1511"/>
                <a:gd name="T48" fmla="*/ 364 w 705"/>
                <a:gd name="T49" fmla="*/ 972 h 1511"/>
                <a:gd name="T50" fmla="*/ 329 w 705"/>
                <a:gd name="T51" fmla="*/ 1056 h 1511"/>
                <a:gd name="T52" fmla="*/ 257 w 705"/>
                <a:gd name="T53" fmla="*/ 1193 h 1511"/>
                <a:gd name="T54" fmla="*/ 160 w 705"/>
                <a:gd name="T55" fmla="*/ 1355 h 1511"/>
                <a:gd name="T56" fmla="*/ 56 w 705"/>
                <a:gd name="T57" fmla="*/ 1511 h 1511"/>
                <a:gd name="T58" fmla="*/ 32 w 705"/>
                <a:gd name="T59" fmla="*/ 1427 h 1511"/>
                <a:gd name="T60" fmla="*/ 74 w 705"/>
                <a:gd name="T61" fmla="*/ 1344 h 1511"/>
                <a:gd name="T62" fmla="*/ 111 w 705"/>
                <a:gd name="T63" fmla="*/ 1260 h 1511"/>
                <a:gd name="T64" fmla="*/ 143 w 705"/>
                <a:gd name="T65" fmla="*/ 1174 h 1511"/>
                <a:gd name="T66" fmla="*/ 170 w 705"/>
                <a:gd name="T67" fmla="*/ 1087 h 1511"/>
                <a:gd name="T68" fmla="*/ 197 w 705"/>
                <a:gd name="T69" fmla="*/ 968 h 1511"/>
                <a:gd name="T70" fmla="*/ 224 w 705"/>
                <a:gd name="T71" fmla="*/ 785 h 1511"/>
                <a:gd name="T72" fmla="*/ 233 w 705"/>
                <a:gd name="T73" fmla="*/ 597 h 1511"/>
                <a:gd name="T74" fmla="*/ 231 w 705"/>
                <a:gd name="T75" fmla="*/ 464 h 1511"/>
                <a:gd name="T76" fmla="*/ 222 w 705"/>
                <a:gd name="T77" fmla="*/ 365 h 1511"/>
                <a:gd name="T78" fmla="*/ 206 w 705"/>
                <a:gd name="T79" fmla="*/ 268 h 1511"/>
                <a:gd name="T80" fmla="*/ 181 w 705"/>
                <a:gd name="T81" fmla="*/ 173 h 1511"/>
                <a:gd name="T82" fmla="*/ 147 w 705"/>
                <a:gd name="T83" fmla="*/ 81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05" h="1511">
                  <a:moveTo>
                    <a:pt x="121" y="21"/>
                  </a:moveTo>
                  <a:lnTo>
                    <a:pt x="197" y="0"/>
                  </a:lnTo>
                  <a:lnTo>
                    <a:pt x="244" y="35"/>
                  </a:lnTo>
                  <a:lnTo>
                    <a:pt x="287" y="71"/>
                  </a:lnTo>
                  <a:lnTo>
                    <a:pt x="330" y="108"/>
                  </a:lnTo>
                  <a:lnTo>
                    <a:pt x="369" y="145"/>
                  </a:lnTo>
                  <a:lnTo>
                    <a:pt x="406" y="182"/>
                  </a:lnTo>
                  <a:lnTo>
                    <a:pt x="441" y="219"/>
                  </a:lnTo>
                  <a:lnTo>
                    <a:pt x="473" y="258"/>
                  </a:lnTo>
                  <a:lnTo>
                    <a:pt x="504" y="296"/>
                  </a:lnTo>
                  <a:lnTo>
                    <a:pt x="532" y="335"/>
                  </a:lnTo>
                  <a:lnTo>
                    <a:pt x="559" y="375"/>
                  </a:lnTo>
                  <a:lnTo>
                    <a:pt x="582" y="415"/>
                  </a:lnTo>
                  <a:lnTo>
                    <a:pt x="604" y="455"/>
                  </a:lnTo>
                  <a:lnTo>
                    <a:pt x="623" y="497"/>
                  </a:lnTo>
                  <a:lnTo>
                    <a:pt x="641" y="539"/>
                  </a:lnTo>
                  <a:lnTo>
                    <a:pt x="656" y="580"/>
                  </a:lnTo>
                  <a:lnTo>
                    <a:pt x="670" y="624"/>
                  </a:lnTo>
                  <a:lnTo>
                    <a:pt x="681" y="667"/>
                  </a:lnTo>
                  <a:lnTo>
                    <a:pt x="690" y="711"/>
                  </a:lnTo>
                  <a:lnTo>
                    <a:pt x="696" y="755"/>
                  </a:lnTo>
                  <a:lnTo>
                    <a:pt x="702" y="801"/>
                  </a:lnTo>
                  <a:lnTo>
                    <a:pt x="704" y="847"/>
                  </a:lnTo>
                  <a:lnTo>
                    <a:pt x="705" y="892"/>
                  </a:lnTo>
                  <a:lnTo>
                    <a:pt x="704" y="939"/>
                  </a:lnTo>
                  <a:lnTo>
                    <a:pt x="702" y="987"/>
                  </a:lnTo>
                  <a:lnTo>
                    <a:pt x="696" y="1036"/>
                  </a:lnTo>
                  <a:lnTo>
                    <a:pt x="690" y="1084"/>
                  </a:lnTo>
                  <a:lnTo>
                    <a:pt x="681" y="1134"/>
                  </a:lnTo>
                  <a:lnTo>
                    <a:pt x="670" y="1184"/>
                  </a:lnTo>
                  <a:lnTo>
                    <a:pt x="658" y="1235"/>
                  </a:lnTo>
                  <a:lnTo>
                    <a:pt x="642" y="1288"/>
                  </a:lnTo>
                  <a:lnTo>
                    <a:pt x="625" y="1340"/>
                  </a:lnTo>
                  <a:lnTo>
                    <a:pt x="608" y="1393"/>
                  </a:lnTo>
                  <a:lnTo>
                    <a:pt x="556" y="1385"/>
                  </a:lnTo>
                  <a:lnTo>
                    <a:pt x="562" y="1332"/>
                  </a:lnTo>
                  <a:lnTo>
                    <a:pt x="568" y="1281"/>
                  </a:lnTo>
                  <a:lnTo>
                    <a:pt x="573" y="1230"/>
                  </a:lnTo>
                  <a:lnTo>
                    <a:pt x="578" y="1179"/>
                  </a:lnTo>
                  <a:lnTo>
                    <a:pt x="581" y="1128"/>
                  </a:lnTo>
                  <a:lnTo>
                    <a:pt x="582" y="1078"/>
                  </a:lnTo>
                  <a:lnTo>
                    <a:pt x="582" y="1028"/>
                  </a:lnTo>
                  <a:lnTo>
                    <a:pt x="581" y="980"/>
                  </a:lnTo>
                  <a:lnTo>
                    <a:pt x="579" y="956"/>
                  </a:lnTo>
                  <a:lnTo>
                    <a:pt x="576" y="931"/>
                  </a:lnTo>
                  <a:lnTo>
                    <a:pt x="574" y="908"/>
                  </a:lnTo>
                  <a:lnTo>
                    <a:pt x="570" y="884"/>
                  </a:lnTo>
                  <a:lnTo>
                    <a:pt x="566" y="861"/>
                  </a:lnTo>
                  <a:lnTo>
                    <a:pt x="561" y="838"/>
                  </a:lnTo>
                  <a:lnTo>
                    <a:pt x="555" y="814"/>
                  </a:lnTo>
                  <a:lnTo>
                    <a:pt x="550" y="792"/>
                  </a:lnTo>
                  <a:lnTo>
                    <a:pt x="542" y="770"/>
                  </a:lnTo>
                  <a:lnTo>
                    <a:pt x="534" y="747"/>
                  </a:lnTo>
                  <a:lnTo>
                    <a:pt x="525" y="725"/>
                  </a:lnTo>
                  <a:lnTo>
                    <a:pt x="516" y="703"/>
                  </a:lnTo>
                  <a:lnTo>
                    <a:pt x="505" y="682"/>
                  </a:lnTo>
                  <a:lnTo>
                    <a:pt x="494" y="660"/>
                  </a:lnTo>
                  <a:lnTo>
                    <a:pt x="481" y="639"/>
                  </a:lnTo>
                  <a:lnTo>
                    <a:pt x="467" y="618"/>
                  </a:lnTo>
                  <a:lnTo>
                    <a:pt x="457" y="620"/>
                  </a:lnTo>
                  <a:lnTo>
                    <a:pt x="449" y="625"/>
                  </a:lnTo>
                  <a:lnTo>
                    <a:pt x="440" y="628"/>
                  </a:lnTo>
                  <a:lnTo>
                    <a:pt x="430" y="631"/>
                  </a:lnTo>
                  <a:lnTo>
                    <a:pt x="430" y="660"/>
                  </a:lnTo>
                  <a:lnTo>
                    <a:pt x="429" y="688"/>
                  </a:lnTo>
                  <a:lnTo>
                    <a:pt x="426" y="717"/>
                  </a:lnTo>
                  <a:lnTo>
                    <a:pt x="423" y="746"/>
                  </a:lnTo>
                  <a:lnTo>
                    <a:pt x="420" y="775"/>
                  </a:lnTo>
                  <a:lnTo>
                    <a:pt x="414" y="803"/>
                  </a:lnTo>
                  <a:lnTo>
                    <a:pt x="407" y="832"/>
                  </a:lnTo>
                  <a:lnTo>
                    <a:pt x="401" y="860"/>
                  </a:lnTo>
                  <a:lnTo>
                    <a:pt x="393" y="889"/>
                  </a:lnTo>
                  <a:lnTo>
                    <a:pt x="384" y="917"/>
                  </a:lnTo>
                  <a:lnTo>
                    <a:pt x="374" y="945"/>
                  </a:lnTo>
                  <a:lnTo>
                    <a:pt x="364" y="972"/>
                  </a:lnTo>
                  <a:lnTo>
                    <a:pt x="353" y="1000"/>
                  </a:lnTo>
                  <a:lnTo>
                    <a:pt x="341" y="1028"/>
                  </a:lnTo>
                  <a:lnTo>
                    <a:pt x="329" y="1056"/>
                  </a:lnTo>
                  <a:lnTo>
                    <a:pt x="315" y="1084"/>
                  </a:lnTo>
                  <a:lnTo>
                    <a:pt x="287" y="1138"/>
                  </a:lnTo>
                  <a:lnTo>
                    <a:pt x="257" y="1193"/>
                  </a:lnTo>
                  <a:lnTo>
                    <a:pt x="226" y="1248"/>
                  </a:lnTo>
                  <a:lnTo>
                    <a:pt x="194" y="1301"/>
                  </a:lnTo>
                  <a:lnTo>
                    <a:pt x="160" y="1355"/>
                  </a:lnTo>
                  <a:lnTo>
                    <a:pt x="125" y="1407"/>
                  </a:lnTo>
                  <a:lnTo>
                    <a:pt x="91" y="1459"/>
                  </a:lnTo>
                  <a:lnTo>
                    <a:pt x="56" y="1511"/>
                  </a:lnTo>
                  <a:lnTo>
                    <a:pt x="0" y="1482"/>
                  </a:lnTo>
                  <a:lnTo>
                    <a:pt x="16" y="1454"/>
                  </a:lnTo>
                  <a:lnTo>
                    <a:pt x="32" y="1427"/>
                  </a:lnTo>
                  <a:lnTo>
                    <a:pt x="46" y="1399"/>
                  </a:lnTo>
                  <a:lnTo>
                    <a:pt x="60" y="1371"/>
                  </a:lnTo>
                  <a:lnTo>
                    <a:pt x="74" y="1344"/>
                  </a:lnTo>
                  <a:lnTo>
                    <a:pt x="86" y="1316"/>
                  </a:lnTo>
                  <a:lnTo>
                    <a:pt x="98" y="1288"/>
                  </a:lnTo>
                  <a:lnTo>
                    <a:pt x="111" y="1260"/>
                  </a:lnTo>
                  <a:lnTo>
                    <a:pt x="122" y="1231"/>
                  </a:lnTo>
                  <a:lnTo>
                    <a:pt x="133" y="1203"/>
                  </a:lnTo>
                  <a:lnTo>
                    <a:pt x="143" y="1174"/>
                  </a:lnTo>
                  <a:lnTo>
                    <a:pt x="152" y="1145"/>
                  </a:lnTo>
                  <a:lnTo>
                    <a:pt x="161" y="1116"/>
                  </a:lnTo>
                  <a:lnTo>
                    <a:pt x="170" y="1087"/>
                  </a:lnTo>
                  <a:lnTo>
                    <a:pt x="177" y="1057"/>
                  </a:lnTo>
                  <a:lnTo>
                    <a:pt x="184" y="1028"/>
                  </a:lnTo>
                  <a:lnTo>
                    <a:pt x="197" y="968"/>
                  </a:lnTo>
                  <a:lnTo>
                    <a:pt x="208" y="908"/>
                  </a:lnTo>
                  <a:lnTo>
                    <a:pt x="217" y="848"/>
                  </a:lnTo>
                  <a:lnTo>
                    <a:pt x="224" y="785"/>
                  </a:lnTo>
                  <a:lnTo>
                    <a:pt x="229" y="723"/>
                  </a:lnTo>
                  <a:lnTo>
                    <a:pt x="232" y="660"/>
                  </a:lnTo>
                  <a:lnTo>
                    <a:pt x="233" y="597"/>
                  </a:lnTo>
                  <a:lnTo>
                    <a:pt x="232" y="532"/>
                  </a:lnTo>
                  <a:lnTo>
                    <a:pt x="232" y="498"/>
                  </a:lnTo>
                  <a:lnTo>
                    <a:pt x="231" y="464"/>
                  </a:lnTo>
                  <a:lnTo>
                    <a:pt x="229" y="431"/>
                  </a:lnTo>
                  <a:lnTo>
                    <a:pt x="226" y="397"/>
                  </a:lnTo>
                  <a:lnTo>
                    <a:pt x="222" y="365"/>
                  </a:lnTo>
                  <a:lnTo>
                    <a:pt x="217" y="333"/>
                  </a:lnTo>
                  <a:lnTo>
                    <a:pt x="213" y="301"/>
                  </a:lnTo>
                  <a:lnTo>
                    <a:pt x="206" y="268"/>
                  </a:lnTo>
                  <a:lnTo>
                    <a:pt x="198" y="236"/>
                  </a:lnTo>
                  <a:lnTo>
                    <a:pt x="191" y="205"/>
                  </a:lnTo>
                  <a:lnTo>
                    <a:pt x="181" y="173"/>
                  </a:lnTo>
                  <a:lnTo>
                    <a:pt x="171" y="142"/>
                  </a:lnTo>
                  <a:lnTo>
                    <a:pt x="160" y="111"/>
                  </a:lnTo>
                  <a:lnTo>
                    <a:pt x="147" y="81"/>
                  </a:lnTo>
                  <a:lnTo>
                    <a:pt x="134" y="51"/>
                  </a:lnTo>
                  <a:lnTo>
                    <a:pt x="121" y="21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834" y="2119"/>
              <a:ext cx="48" cy="121"/>
            </a:xfrm>
            <a:custGeom>
              <a:avLst/>
              <a:gdLst>
                <a:gd name="T0" fmla="*/ 51 w 433"/>
                <a:gd name="T1" fmla="*/ 0 h 1090"/>
                <a:gd name="T2" fmla="*/ 0 w 433"/>
                <a:gd name="T3" fmla="*/ 69 h 1090"/>
                <a:gd name="T4" fmla="*/ 103 w 433"/>
                <a:gd name="T5" fmla="*/ 219 h 1090"/>
                <a:gd name="T6" fmla="*/ 55 w 433"/>
                <a:gd name="T7" fmla="*/ 717 h 1090"/>
                <a:gd name="T8" fmla="*/ 331 w 433"/>
                <a:gd name="T9" fmla="*/ 1090 h 1090"/>
                <a:gd name="T10" fmla="*/ 343 w 433"/>
                <a:gd name="T11" fmla="*/ 558 h 1090"/>
                <a:gd name="T12" fmla="*/ 433 w 433"/>
                <a:gd name="T13" fmla="*/ 240 h 1090"/>
                <a:gd name="T14" fmla="*/ 51 w 433"/>
                <a:gd name="T15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3" h="1090">
                  <a:moveTo>
                    <a:pt x="51" y="0"/>
                  </a:moveTo>
                  <a:lnTo>
                    <a:pt x="0" y="69"/>
                  </a:lnTo>
                  <a:lnTo>
                    <a:pt x="103" y="219"/>
                  </a:lnTo>
                  <a:lnTo>
                    <a:pt x="55" y="717"/>
                  </a:lnTo>
                  <a:lnTo>
                    <a:pt x="331" y="1090"/>
                  </a:lnTo>
                  <a:lnTo>
                    <a:pt x="343" y="558"/>
                  </a:lnTo>
                  <a:lnTo>
                    <a:pt x="433" y="240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665" y="2221"/>
              <a:ext cx="201" cy="213"/>
            </a:xfrm>
            <a:custGeom>
              <a:avLst/>
              <a:gdLst>
                <a:gd name="T0" fmla="*/ 1798 w 1812"/>
                <a:gd name="T1" fmla="*/ 437 h 1910"/>
                <a:gd name="T2" fmla="*/ 1740 w 1812"/>
                <a:gd name="T3" fmla="*/ 831 h 1910"/>
                <a:gd name="T4" fmla="*/ 1675 w 1812"/>
                <a:gd name="T5" fmla="*/ 1223 h 1910"/>
                <a:gd name="T6" fmla="*/ 1613 w 1812"/>
                <a:gd name="T7" fmla="*/ 1615 h 1910"/>
                <a:gd name="T8" fmla="*/ 1476 w 1812"/>
                <a:gd name="T9" fmla="*/ 1884 h 1910"/>
                <a:gd name="T10" fmla="*/ 1492 w 1812"/>
                <a:gd name="T11" fmla="*/ 1625 h 1910"/>
                <a:gd name="T12" fmla="*/ 1515 w 1812"/>
                <a:gd name="T13" fmla="*/ 1366 h 1910"/>
                <a:gd name="T14" fmla="*/ 1523 w 1812"/>
                <a:gd name="T15" fmla="*/ 1109 h 1910"/>
                <a:gd name="T16" fmla="*/ 1514 w 1812"/>
                <a:gd name="T17" fmla="*/ 980 h 1910"/>
                <a:gd name="T18" fmla="*/ 1493 w 1812"/>
                <a:gd name="T19" fmla="*/ 853 h 1910"/>
                <a:gd name="T20" fmla="*/ 1390 w 1812"/>
                <a:gd name="T21" fmla="*/ 970 h 1910"/>
                <a:gd name="T22" fmla="*/ 1332 w 1812"/>
                <a:gd name="T23" fmla="*/ 1112 h 1910"/>
                <a:gd name="T24" fmla="*/ 1258 w 1812"/>
                <a:gd name="T25" fmla="*/ 1239 h 1910"/>
                <a:gd name="T26" fmla="*/ 1170 w 1812"/>
                <a:gd name="T27" fmla="*/ 1353 h 1910"/>
                <a:gd name="T28" fmla="*/ 1070 w 1812"/>
                <a:gd name="T29" fmla="*/ 1455 h 1910"/>
                <a:gd name="T30" fmla="*/ 959 w 1812"/>
                <a:gd name="T31" fmla="*/ 1545 h 1910"/>
                <a:gd name="T32" fmla="*/ 839 w 1812"/>
                <a:gd name="T33" fmla="*/ 1626 h 1910"/>
                <a:gd name="T34" fmla="*/ 563 w 1812"/>
                <a:gd name="T35" fmla="*/ 1653 h 1910"/>
                <a:gd name="T36" fmla="*/ 685 w 1812"/>
                <a:gd name="T37" fmla="*/ 1521 h 1910"/>
                <a:gd name="T38" fmla="*/ 789 w 1812"/>
                <a:gd name="T39" fmla="*/ 1382 h 1910"/>
                <a:gd name="T40" fmla="*/ 876 w 1812"/>
                <a:gd name="T41" fmla="*/ 1235 h 1910"/>
                <a:gd name="T42" fmla="*/ 940 w 1812"/>
                <a:gd name="T43" fmla="*/ 1078 h 1910"/>
                <a:gd name="T44" fmla="*/ 798 w 1812"/>
                <a:gd name="T45" fmla="*/ 1080 h 1910"/>
                <a:gd name="T46" fmla="*/ 702 w 1812"/>
                <a:gd name="T47" fmla="*/ 1147 h 1910"/>
                <a:gd name="T48" fmla="*/ 601 w 1812"/>
                <a:gd name="T49" fmla="*/ 1197 h 1910"/>
                <a:gd name="T50" fmla="*/ 495 w 1812"/>
                <a:gd name="T51" fmla="*/ 1233 h 1910"/>
                <a:gd name="T52" fmla="*/ 385 w 1812"/>
                <a:gd name="T53" fmla="*/ 1253 h 1910"/>
                <a:gd name="T54" fmla="*/ 270 w 1812"/>
                <a:gd name="T55" fmla="*/ 1258 h 1910"/>
                <a:gd name="T56" fmla="*/ 152 w 1812"/>
                <a:gd name="T57" fmla="*/ 1252 h 1910"/>
                <a:gd name="T58" fmla="*/ 31 w 1812"/>
                <a:gd name="T59" fmla="*/ 1234 h 1910"/>
                <a:gd name="T60" fmla="*/ 101 w 1812"/>
                <a:gd name="T61" fmla="*/ 1119 h 1910"/>
                <a:gd name="T62" fmla="*/ 282 w 1812"/>
                <a:gd name="T63" fmla="*/ 1079 h 1910"/>
                <a:gd name="T64" fmla="*/ 458 w 1812"/>
                <a:gd name="T65" fmla="*/ 1005 h 1910"/>
                <a:gd name="T66" fmla="*/ 621 w 1812"/>
                <a:gd name="T67" fmla="*/ 903 h 1910"/>
                <a:gd name="T68" fmla="*/ 768 w 1812"/>
                <a:gd name="T69" fmla="*/ 775 h 1910"/>
                <a:gd name="T70" fmla="*/ 896 w 1812"/>
                <a:gd name="T71" fmla="*/ 628 h 1910"/>
                <a:gd name="T72" fmla="*/ 997 w 1812"/>
                <a:gd name="T73" fmla="*/ 466 h 1910"/>
                <a:gd name="T74" fmla="*/ 1070 w 1812"/>
                <a:gd name="T75" fmla="*/ 295 h 1910"/>
                <a:gd name="T76" fmla="*/ 1181 w 1812"/>
                <a:gd name="T77" fmla="*/ 243 h 1910"/>
                <a:gd name="T78" fmla="*/ 1191 w 1812"/>
                <a:gd name="T79" fmla="*/ 407 h 1910"/>
                <a:gd name="T80" fmla="*/ 1184 w 1812"/>
                <a:gd name="T81" fmla="*/ 571 h 1910"/>
                <a:gd name="T82" fmla="*/ 1161 w 1812"/>
                <a:gd name="T83" fmla="*/ 736 h 1910"/>
                <a:gd name="T84" fmla="*/ 1202 w 1812"/>
                <a:gd name="T85" fmla="*/ 858 h 1910"/>
                <a:gd name="T86" fmla="*/ 1284 w 1812"/>
                <a:gd name="T87" fmla="*/ 764 h 1910"/>
                <a:gd name="T88" fmla="*/ 1354 w 1812"/>
                <a:gd name="T89" fmla="*/ 666 h 1910"/>
                <a:gd name="T90" fmla="*/ 1415 w 1812"/>
                <a:gd name="T91" fmla="*/ 564 h 1910"/>
                <a:gd name="T92" fmla="*/ 1464 w 1812"/>
                <a:gd name="T93" fmla="*/ 459 h 1910"/>
                <a:gd name="T94" fmla="*/ 1502 w 1812"/>
                <a:gd name="T95" fmla="*/ 350 h 1910"/>
                <a:gd name="T96" fmla="*/ 1526 w 1812"/>
                <a:gd name="T97" fmla="*/ 238 h 1910"/>
                <a:gd name="T98" fmla="*/ 1538 w 1812"/>
                <a:gd name="T99" fmla="*/ 121 h 1910"/>
                <a:gd name="T100" fmla="*/ 1537 w 1812"/>
                <a:gd name="T101" fmla="*/ 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12" h="1910">
                  <a:moveTo>
                    <a:pt x="1537" y="0"/>
                  </a:moveTo>
                  <a:lnTo>
                    <a:pt x="1618" y="4"/>
                  </a:lnTo>
                  <a:lnTo>
                    <a:pt x="1812" y="339"/>
                  </a:lnTo>
                  <a:lnTo>
                    <a:pt x="1798" y="437"/>
                  </a:lnTo>
                  <a:lnTo>
                    <a:pt x="1784" y="536"/>
                  </a:lnTo>
                  <a:lnTo>
                    <a:pt x="1770" y="634"/>
                  </a:lnTo>
                  <a:lnTo>
                    <a:pt x="1755" y="732"/>
                  </a:lnTo>
                  <a:lnTo>
                    <a:pt x="1740" y="831"/>
                  </a:lnTo>
                  <a:lnTo>
                    <a:pt x="1724" y="929"/>
                  </a:lnTo>
                  <a:lnTo>
                    <a:pt x="1707" y="1027"/>
                  </a:lnTo>
                  <a:lnTo>
                    <a:pt x="1692" y="1125"/>
                  </a:lnTo>
                  <a:lnTo>
                    <a:pt x="1675" y="1223"/>
                  </a:lnTo>
                  <a:lnTo>
                    <a:pt x="1659" y="1321"/>
                  </a:lnTo>
                  <a:lnTo>
                    <a:pt x="1644" y="1419"/>
                  </a:lnTo>
                  <a:lnTo>
                    <a:pt x="1628" y="1517"/>
                  </a:lnTo>
                  <a:lnTo>
                    <a:pt x="1613" y="1615"/>
                  </a:lnTo>
                  <a:lnTo>
                    <a:pt x="1598" y="1713"/>
                  </a:lnTo>
                  <a:lnTo>
                    <a:pt x="1584" y="1812"/>
                  </a:lnTo>
                  <a:lnTo>
                    <a:pt x="1572" y="1910"/>
                  </a:lnTo>
                  <a:lnTo>
                    <a:pt x="1476" y="1884"/>
                  </a:lnTo>
                  <a:lnTo>
                    <a:pt x="1477" y="1819"/>
                  </a:lnTo>
                  <a:lnTo>
                    <a:pt x="1482" y="1754"/>
                  </a:lnTo>
                  <a:lnTo>
                    <a:pt x="1486" y="1690"/>
                  </a:lnTo>
                  <a:lnTo>
                    <a:pt x="1492" y="1625"/>
                  </a:lnTo>
                  <a:lnTo>
                    <a:pt x="1497" y="1560"/>
                  </a:lnTo>
                  <a:lnTo>
                    <a:pt x="1504" y="1496"/>
                  </a:lnTo>
                  <a:lnTo>
                    <a:pt x="1509" y="1431"/>
                  </a:lnTo>
                  <a:lnTo>
                    <a:pt x="1515" y="1366"/>
                  </a:lnTo>
                  <a:lnTo>
                    <a:pt x="1519" y="1302"/>
                  </a:lnTo>
                  <a:lnTo>
                    <a:pt x="1523" y="1237"/>
                  </a:lnTo>
                  <a:lnTo>
                    <a:pt x="1524" y="1173"/>
                  </a:lnTo>
                  <a:lnTo>
                    <a:pt x="1523" y="1109"/>
                  </a:lnTo>
                  <a:lnTo>
                    <a:pt x="1522" y="1077"/>
                  </a:lnTo>
                  <a:lnTo>
                    <a:pt x="1519" y="1044"/>
                  </a:lnTo>
                  <a:lnTo>
                    <a:pt x="1517" y="1012"/>
                  </a:lnTo>
                  <a:lnTo>
                    <a:pt x="1514" y="980"/>
                  </a:lnTo>
                  <a:lnTo>
                    <a:pt x="1511" y="949"/>
                  </a:lnTo>
                  <a:lnTo>
                    <a:pt x="1505" y="916"/>
                  </a:lnTo>
                  <a:lnTo>
                    <a:pt x="1499" y="884"/>
                  </a:lnTo>
                  <a:lnTo>
                    <a:pt x="1493" y="853"/>
                  </a:lnTo>
                  <a:lnTo>
                    <a:pt x="1424" y="853"/>
                  </a:lnTo>
                  <a:lnTo>
                    <a:pt x="1414" y="893"/>
                  </a:lnTo>
                  <a:lnTo>
                    <a:pt x="1403" y="932"/>
                  </a:lnTo>
                  <a:lnTo>
                    <a:pt x="1390" y="970"/>
                  </a:lnTo>
                  <a:lnTo>
                    <a:pt x="1378" y="1008"/>
                  </a:lnTo>
                  <a:lnTo>
                    <a:pt x="1364" y="1043"/>
                  </a:lnTo>
                  <a:lnTo>
                    <a:pt x="1348" y="1079"/>
                  </a:lnTo>
                  <a:lnTo>
                    <a:pt x="1332" y="1112"/>
                  </a:lnTo>
                  <a:lnTo>
                    <a:pt x="1315" y="1146"/>
                  </a:lnTo>
                  <a:lnTo>
                    <a:pt x="1297" y="1178"/>
                  </a:lnTo>
                  <a:lnTo>
                    <a:pt x="1278" y="1209"/>
                  </a:lnTo>
                  <a:lnTo>
                    <a:pt x="1258" y="1239"/>
                  </a:lnTo>
                  <a:lnTo>
                    <a:pt x="1237" y="1270"/>
                  </a:lnTo>
                  <a:lnTo>
                    <a:pt x="1216" y="1299"/>
                  </a:lnTo>
                  <a:lnTo>
                    <a:pt x="1193" y="1326"/>
                  </a:lnTo>
                  <a:lnTo>
                    <a:pt x="1170" y="1353"/>
                  </a:lnTo>
                  <a:lnTo>
                    <a:pt x="1146" y="1380"/>
                  </a:lnTo>
                  <a:lnTo>
                    <a:pt x="1121" y="1405"/>
                  </a:lnTo>
                  <a:lnTo>
                    <a:pt x="1096" y="1430"/>
                  </a:lnTo>
                  <a:lnTo>
                    <a:pt x="1070" y="1455"/>
                  </a:lnTo>
                  <a:lnTo>
                    <a:pt x="1043" y="1478"/>
                  </a:lnTo>
                  <a:lnTo>
                    <a:pt x="1016" y="1501"/>
                  </a:lnTo>
                  <a:lnTo>
                    <a:pt x="988" y="1524"/>
                  </a:lnTo>
                  <a:lnTo>
                    <a:pt x="959" y="1545"/>
                  </a:lnTo>
                  <a:lnTo>
                    <a:pt x="930" y="1566"/>
                  </a:lnTo>
                  <a:lnTo>
                    <a:pt x="900" y="1587"/>
                  </a:lnTo>
                  <a:lnTo>
                    <a:pt x="870" y="1607"/>
                  </a:lnTo>
                  <a:lnTo>
                    <a:pt x="839" y="1626"/>
                  </a:lnTo>
                  <a:lnTo>
                    <a:pt x="808" y="1646"/>
                  </a:lnTo>
                  <a:lnTo>
                    <a:pt x="745" y="1683"/>
                  </a:lnTo>
                  <a:lnTo>
                    <a:pt x="680" y="1719"/>
                  </a:lnTo>
                  <a:lnTo>
                    <a:pt x="563" y="1653"/>
                  </a:lnTo>
                  <a:lnTo>
                    <a:pt x="595" y="1621"/>
                  </a:lnTo>
                  <a:lnTo>
                    <a:pt x="626" y="1588"/>
                  </a:lnTo>
                  <a:lnTo>
                    <a:pt x="656" y="1555"/>
                  </a:lnTo>
                  <a:lnTo>
                    <a:pt x="685" y="1521"/>
                  </a:lnTo>
                  <a:lnTo>
                    <a:pt x="712" y="1487"/>
                  </a:lnTo>
                  <a:lnTo>
                    <a:pt x="739" y="1452"/>
                  </a:lnTo>
                  <a:lnTo>
                    <a:pt x="765" y="1418"/>
                  </a:lnTo>
                  <a:lnTo>
                    <a:pt x="789" y="1382"/>
                  </a:lnTo>
                  <a:lnTo>
                    <a:pt x="814" y="1346"/>
                  </a:lnTo>
                  <a:lnTo>
                    <a:pt x="836" y="1310"/>
                  </a:lnTo>
                  <a:lnTo>
                    <a:pt x="856" y="1273"/>
                  </a:lnTo>
                  <a:lnTo>
                    <a:pt x="876" y="1235"/>
                  </a:lnTo>
                  <a:lnTo>
                    <a:pt x="895" y="1196"/>
                  </a:lnTo>
                  <a:lnTo>
                    <a:pt x="911" y="1158"/>
                  </a:lnTo>
                  <a:lnTo>
                    <a:pt x="926" y="1118"/>
                  </a:lnTo>
                  <a:lnTo>
                    <a:pt x="940" y="1078"/>
                  </a:lnTo>
                  <a:lnTo>
                    <a:pt x="867" y="1018"/>
                  </a:lnTo>
                  <a:lnTo>
                    <a:pt x="845" y="1039"/>
                  </a:lnTo>
                  <a:lnTo>
                    <a:pt x="821" y="1060"/>
                  </a:lnTo>
                  <a:lnTo>
                    <a:pt x="798" y="1080"/>
                  </a:lnTo>
                  <a:lnTo>
                    <a:pt x="775" y="1098"/>
                  </a:lnTo>
                  <a:lnTo>
                    <a:pt x="751" y="1116"/>
                  </a:lnTo>
                  <a:lnTo>
                    <a:pt x="727" y="1131"/>
                  </a:lnTo>
                  <a:lnTo>
                    <a:pt x="702" y="1147"/>
                  </a:lnTo>
                  <a:lnTo>
                    <a:pt x="677" y="1161"/>
                  </a:lnTo>
                  <a:lnTo>
                    <a:pt x="652" y="1174"/>
                  </a:lnTo>
                  <a:lnTo>
                    <a:pt x="627" y="1186"/>
                  </a:lnTo>
                  <a:lnTo>
                    <a:pt x="601" y="1197"/>
                  </a:lnTo>
                  <a:lnTo>
                    <a:pt x="575" y="1207"/>
                  </a:lnTo>
                  <a:lnTo>
                    <a:pt x="549" y="1217"/>
                  </a:lnTo>
                  <a:lnTo>
                    <a:pt x="522" y="1225"/>
                  </a:lnTo>
                  <a:lnTo>
                    <a:pt x="495" y="1233"/>
                  </a:lnTo>
                  <a:lnTo>
                    <a:pt x="468" y="1238"/>
                  </a:lnTo>
                  <a:lnTo>
                    <a:pt x="440" y="1244"/>
                  </a:lnTo>
                  <a:lnTo>
                    <a:pt x="412" y="1248"/>
                  </a:lnTo>
                  <a:lnTo>
                    <a:pt x="385" y="1253"/>
                  </a:lnTo>
                  <a:lnTo>
                    <a:pt x="357" y="1255"/>
                  </a:lnTo>
                  <a:lnTo>
                    <a:pt x="328" y="1257"/>
                  </a:lnTo>
                  <a:lnTo>
                    <a:pt x="299" y="1258"/>
                  </a:lnTo>
                  <a:lnTo>
                    <a:pt x="270" y="1258"/>
                  </a:lnTo>
                  <a:lnTo>
                    <a:pt x="241" y="1258"/>
                  </a:lnTo>
                  <a:lnTo>
                    <a:pt x="212" y="1257"/>
                  </a:lnTo>
                  <a:lnTo>
                    <a:pt x="182" y="1255"/>
                  </a:lnTo>
                  <a:lnTo>
                    <a:pt x="152" y="1252"/>
                  </a:lnTo>
                  <a:lnTo>
                    <a:pt x="122" y="1248"/>
                  </a:lnTo>
                  <a:lnTo>
                    <a:pt x="92" y="1245"/>
                  </a:lnTo>
                  <a:lnTo>
                    <a:pt x="61" y="1239"/>
                  </a:lnTo>
                  <a:lnTo>
                    <a:pt x="31" y="1234"/>
                  </a:lnTo>
                  <a:lnTo>
                    <a:pt x="0" y="1228"/>
                  </a:lnTo>
                  <a:lnTo>
                    <a:pt x="9" y="1125"/>
                  </a:lnTo>
                  <a:lnTo>
                    <a:pt x="54" y="1124"/>
                  </a:lnTo>
                  <a:lnTo>
                    <a:pt x="101" y="1119"/>
                  </a:lnTo>
                  <a:lnTo>
                    <a:pt x="147" y="1112"/>
                  </a:lnTo>
                  <a:lnTo>
                    <a:pt x="192" y="1104"/>
                  </a:lnTo>
                  <a:lnTo>
                    <a:pt x="238" y="1092"/>
                  </a:lnTo>
                  <a:lnTo>
                    <a:pt x="282" y="1079"/>
                  </a:lnTo>
                  <a:lnTo>
                    <a:pt x="328" y="1063"/>
                  </a:lnTo>
                  <a:lnTo>
                    <a:pt x="371" y="1047"/>
                  </a:lnTo>
                  <a:lnTo>
                    <a:pt x="415" y="1027"/>
                  </a:lnTo>
                  <a:lnTo>
                    <a:pt x="458" y="1005"/>
                  </a:lnTo>
                  <a:lnTo>
                    <a:pt x="500" y="982"/>
                  </a:lnTo>
                  <a:lnTo>
                    <a:pt x="541" y="958"/>
                  </a:lnTo>
                  <a:lnTo>
                    <a:pt x="581" y="931"/>
                  </a:lnTo>
                  <a:lnTo>
                    <a:pt x="621" y="903"/>
                  </a:lnTo>
                  <a:lnTo>
                    <a:pt x="659" y="873"/>
                  </a:lnTo>
                  <a:lnTo>
                    <a:pt x="697" y="842"/>
                  </a:lnTo>
                  <a:lnTo>
                    <a:pt x="734" y="809"/>
                  </a:lnTo>
                  <a:lnTo>
                    <a:pt x="768" y="775"/>
                  </a:lnTo>
                  <a:lnTo>
                    <a:pt x="802" y="740"/>
                  </a:lnTo>
                  <a:lnTo>
                    <a:pt x="835" y="703"/>
                  </a:lnTo>
                  <a:lnTo>
                    <a:pt x="866" y="667"/>
                  </a:lnTo>
                  <a:lnTo>
                    <a:pt x="896" y="628"/>
                  </a:lnTo>
                  <a:lnTo>
                    <a:pt x="924" y="589"/>
                  </a:lnTo>
                  <a:lnTo>
                    <a:pt x="950" y="549"/>
                  </a:lnTo>
                  <a:lnTo>
                    <a:pt x="975" y="507"/>
                  </a:lnTo>
                  <a:lnTo>
                    <a:pt x="997" y="466"/>
                  </a:lnTo>
                  <a:lnTo>
                    <a:pt x="1019" y="424"/>
                  </a:lnTo>
                  <a:lnTo>
                    <a:pt x="1038" y="381"/>
                  </a:lnTo>
                  <a:lnTo>
                    <a:pt x="1055" y="338"/>
                  </a:lnTo>
                  <a:lnTo>
                    <a:pt x="1070" y="295"/>
                  </a:lnTo>
                  <a:lnTo>
                    <a:pt x="1084" y="250"/>
                  </a:lnTo>
                  <a:lnTo>
                    <a:pt x="1095" y="206"/>
                  </a:lnTo>
                  <a:lnTo>
                    <a:pt x="1176" y="202"/>
                  </a:lnTo>
                  <a:lnTo>
                    <a:pt x="1181" y="243"/>
                  </a:lnTo>
                  <a:lnTo>
                    <a:pt x="1186" y="283"/>
                  </a:lnTo>
                  <a:lnTo>
                    <a:pt x="1188" y="325"/>
                  </a:lnTo>
                  <a:lnTo>
                    <a:pt x="1190" y="366"/>
                  </a:lnTo>
                  <a:lnTo>
                    <a:pt x="1191" y="407"/>
                  </a:lnTo>
                  <a:lnTo>
                    <a:pt x="1190" y="448"/>
                  </a:lnTo>
                  <a:lnTo>
                    <a:pt x="1189" y="490"/>
                  </a:lnTo>
                  <a:lnTo>
                    <a:pt x="1187" y="530"/>
                  </a:lnTo>
                  <a:lnTo>
                    <a:pt x="1184" y="571"/>
                  </a:lnTo>
                  <a:lnTo>
                    <a:pt x="1179" y="612"/>
                  </a:lnTo>
                  <a:lnTo>
                    <a:pt x="1174" y="653"/>
                  </a:lnTo>
                  <a:lnTo>
                    <a:pt x="1168" y="695"/>
                  </a:lnTo>
                  <a:lnTo>
                    <a:pt x="1161" y="736"/>
                  </a:lnTo>
                  <a:lnTo>
                    <a:pt x="1155" y="777"/>
                  </a:lnTo>
                  <a:lnTo>
                    <a:pt x="1146" y="817"/>
                  </a:lnTo>
                  <a:lnTo>
                    <a:pt x="1137" y="858"/>
                  </a:lnTo>
                  <a:lnTo>
                    <a:pt x="1202" y="858"/>
                  </a:lnTo>
                  <a:lnTo>
                    <a:pt x="1224" y="835"/>
                  </a:lnTo>
                  <a:lnTo>
                    <a:pt x="1244" y="812"/>
                  </a:lnTo>
                  <a:lnTo>
                    <a:pt x="1264" y="788"/>
                  </a:lnTo>
                  <a:lnTo>
                    <a:pt x="1284" y="764"/>
                  </a:lnTo>
                  <a:lnTo>
                    <a:pt x="1302" y="739"/>
                  </a:lnTo>
                  <a:lnTo>
                    <a:pt x="1320" y="716"/>
                  </a:lnTo>
                  <a:lnTo>
                    <a:pt x="1337" y="690"/>
                  </a:lnTo>
                  <a:lnTo>
                    <a:pt x="1354" y="666"/>
                  </a:lnTo>
                  <a:lnTo>
                    <a:pt x="1370" y="641"/>
                  </a:lnTo>
                  <a:lnTo>
                    <a:pt x="1386" y="615"/>
                  </a:lnTo>
                  <a:lnTo>
                    <a:pt x="1400" y="590"/>
                  </a:lnTo>
                  <a:lnTo>
                    <a:pt x="1415" y="564"/>
                  </a:lnTo>
                  <a:lnTo>
                    <a:pt x="1428" y="539"/>
                  </a:lnTo>
                  <a:lnTo>
                    <a:pt x="1440" y="512"/>
                  </a:lnTo>
                  <a:lnTo>
                    <a:pt x="1453" y="486"/>
                  </a:lnTo>
                  <a:lnTo>
                    <a:pt x="1464" y="459"/>
                  </a:lnTo>
                  <a:lnTo>
                    <a:pt x="1474" y="433"/>
                  </a:lnTo>
                  <a:lnTo>
                    <a:pt x="1484" y="405"/>
                  </a:lnTo>
                  <a:lnTo>
                    <a:pt x="1493" y="378"/>
                  </a:lnTo>
                  <a:lnTo>
                    <a:pt x="1502" y="350"/>
                  </a:lnTo>
                  <a:lnTo>
                    <a:pt x="1508" y="322"/>
                  </a:lnTo>
                  <a:lnTo>
                    <a:pt x="1515" y="295"/>
                  </a:lnTo>
                  <a:lnTo>
                    <a:pt x="1521" y="267"/>
                  </a:lnTo>
                  <a:lnTo>
                    <a:pt x="1526" y="238"/>
                  </a:lnTo>
                  <a:lnTo>
                    <a:pt x="1531" y="209"/>
                  </a:lnTo>
                  <a:lnTo>
                    <a:pt x="1534" y="180"/>
                  </a:lnTo>
                  <a:lnTo>
                    <a:pt x="1536" y="151"/>
                  </a:lnTo>
                  <a:lnTo>
                    <a:pt x="1538" y="121"/>
                  </a:lnTo>
                  <a:lnTo>
                    <a:pt x="1539" y="91"/>
                  </a:lnTo>
                  <a:lnTo>
                    <a:pt x="1539" y="61"/>
                  </a:lnTo>
                  <a:lnTo>
                    <a:pt x="1538" y="30"/>
                  </a:lnTo>
                  <a:lnTo>
                    <a:pt x="1537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666" y="2429"/>
              <a:ext cx="66" cy="132"/>
            </a:xfrm>
            <a:custGeom>
              <a:avLst/>
              <a:gdLst>
                <a:gd name="T0" fmla="*/ 283 w 594"/>
                <a:gd name="T1" fmla="*/ 25 h 1187"/>
                <a:gd name="T2" fmla="*/ 136 w 594"/>
                <a:gd name="T3" fmla="*/ 627 h 1187"/>
                <a:gd name="T4" fmla="*/ 0 w 594"/>
                <a:gd name="T5" fmla="*/ 1177 h 1187"/>
                <a:gd name="T6" fmla="*/ 2 w 594"/>
                <a:gd name="T7" fmla="*/ 1187 h 1187"/>
                <a:gd name="T8" fmla="*/ 385 w 594"/>
                <a:gd name="T9" fmla="*/ 1085 h 1187"/>
                <a:gd name="T10" fmla="*/ 532 w 594"/>
                <a:gd name="T11" fmla="*/ 979 h 1187"/>
                <a:gd name="T12" fmla="*/ 515 w 594"/>
                <a:gd name="T13" fmla="*/ 326 h 1187"/>
                <a:gd name="T14" fmla="*/ 594 w 594"/>
                <a:gd name="T15" fmla="*/ 205 h 1187"/>
                <a:gd name="T16" fmla="*/ 516 w 594"/>
                <a:gd name="T17" fmla="*/ 0 h 1187"/>
                <a:gd name="T18" fmla="*/ 283 w 594"/>
                <a:gd name="T19" fmla="*/ 25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4" h="1187">
                  <a:moveTo>
                    <a:pt x="283" y="25"/>
                  </a:moveTo>
                  <a:lnTo>
                    <a:pt x="136" y="627"/>
                  </a:lnTo>
                  <a:lnTo>
                    <a:pt x="0" y="1177"/>
                  </a:lnTo>
                  <a:lnTo>
                    <a:pt x="2" y="1187"/>
                  </a:lnTo>
                  <a:lnTo>
                    <a:pt x="385" y="1085"/>
                  </a:lnTo>
                  <a:lnTo>
                    <a:pt x="532" y="979"/>
                  </a:lnTo>
                  <a:lnTo>
                    <a:pt x="515" y="326"/>
                  </a:lnTo>
                  <a:lnTo>
                    <a:pt x="594" y="205"/>
                  </a:lnTo>
                  <a:lnTo>
                    <a:pt x="516" y="0"/>
                  </a:lnTo>
                  <a:lnTo>
                    <a:pt x="283" y="25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85" name="Freeform 80"/>
            <p:cNvSpPr>
              <a:spLocks noEditPoints="1"/>
            </p:cNvSpPr>
            <p:nvPr/>
          </p:nvSpPr>
          <p:spPr bwMode="auto">
            <a:xfrm>
              <a:off x="664" y="2367"/>
              <a:ext cx="159" cy="438"/>
            </a:xfrm>
            <a:custGeom>
              <a:avLst/>
              <a:gdLst>
                <a:gd name="T0" fmla="*/ 916 w 1432"/>
                <a:gd name="T1" fmla="*/ 431 h 3946"/>
                <a:gd name="T2" fmla="*/ 880 w 1432"/>
                <a:gd name="T3" fmla="*/ 520 h 3946"/>
                <a:gd name="T4" fmla="*/ 1225 w 1432"/>
                <a:gd name="T5" fmla="*/ 712 h 3946"/>
                <a:gd name="T6" fmla="*/ 1337 w 1432"/>
                <a:gd name="T7" fmla="*/ 396 h 3946"/>
                <a:gd name="T8" fmla="*/ 1432 w 1432"/>
                <a:gd name="T9" fmla="*/ 70 h 3946"/>
                <a:gd name="T10" fmla="*/ 1381 w 1432"/>
                <a:gd name="T11" fmla="*/ 0 h 3946"/>
                <a:gd name="T12" fmla="*/ 916 w 1432"/>
                <a:gd name="T13" fmla="*/ 431 h 3946"/>
                <a:gd name="T14" fmla="*/ 692 w 1432"/>
                <a:gd name="T15" fmla="*/ 979 h 3946"/>
                <a:gd name="T16" fmla="*/ 659 w 1432"/>
                <a:gd name="T17" fmla="*/ 1058 h 3946"/>
                <a:gd name="T18" fmla="*/ 617 w 1432"/>
                <a:gd name="T19" fmla="*/ 1587 h 3946"/>
                <a:gd name="T20" fmla="*/ 897 w 1432"/>
                <a:gd name="T21" fmla="*/ 1514 h 3946"/>
                <a:gd name="T22" fmla="*/ 692 w 1432"/>
                <a:gd name="T23" fmla="*/ 979 h 3946"/>
                <a:gd name="T24" fmla="*/ 0 w 1432"/>
                <a:gd name="T25" fmla="*/ 2679 h 3946"/>
                <a:gd name="T26" fmla="*/ 100 w 1432"/>
                <a:gd name="T27" fmla="*/ 3808 h 3946"/>
                <a:gd name="T28" fmla="*/ 178 w 1432"/>
                <a:gd name="T29" fmla="*/ 3946 h 3946"/>
                <a:gd name="T30" fmla="*/ 438 w 1432"/>
                <a:gd name="T31" fmla="*/ 3775 h 3946"/>
                <a:gd name="T32" fmla="*/ 794 w 1432"/>
                <a:gd name="T33" fmla="*/ 2958 h 3946"/>
                <a:gd name="T34" fmla="*/ 0 w 1432"/>
                <a:gd name="T35" fmla="*/ 2679 h 3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32" h="3946">
                  <a:moveTo>
                    <a:pt x="916" y="431"/>
                  </a:moveTo>
                  <a:lnTo>
                    <a:pt x="880" y="520"/>
                  </a:lnTo>
                  <a:lnTo>
                    <a:pt x="1225" y="712"/>
                  </a:lnTo>
                  <a:lnTo>
                    <a:pt x="1337" y="396"/>
                  </a:lnTo>
                  <a:lnTo>
                    <a:pt x="1432" y="70"/>
                  </a:lnTo>
                  <a:lnTo>
                    <a:pt x="1381" y="0"/>
                  </a:lnTo>
                  <a:lnTo>
                    <a:pt x="916" y="431"/>
                  </a:lnTo>
                  <a:close/>
                  <a:moveTo>
                    <a:pt x="692" y="979"/>
                  </a:moveTo>
                  <a:lnTo>
                    <a:pt x="659" y="1058"/>
                  </a:lnTo>
                  <a:lnTo>
                    <a:pt x="617" y="1587"/>
                  </a:lnTo>
                  <a:lnTo>
                    <a:pt x="897" y="1514"/>
                  </a:lnTo>
                  <a:lnTo>
                    <a:pt x="692" y="979"/>
                  </a:lnTo>
                  <a:close/>
                  <a:moveTo>
                    <a:pt x="0" y="2679"/>
                  </a:moveTo>
                  <a:lnTo>
                    <a:pt x="100" y="3808"/>
                  </a:lnTo>
                  <a:lnTo>
                    <a:pt x="178" y="3946"/>
                  </a:lnTo>
                  <a:lnTo>
                    <a:pt x="438" y="3775"/>
                  </a:lnTo>
                  <a:lnTo>
                    <a:pt x="794" y="2958"/>
                  </a:lnTo>
                  <a:lnTo>
                    <a:pt x="0" y="267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753" y="2433"/>
              <a:ext cx="85" cy="433"/>
            </a:xfrm>
            <a:custGeom>
              <a:avLst/>
              <a:gdLst>
                <a:gd name="T0" fmla="*/ 566 w 773"/>
                <a:gd name="T1" fmla="*/ 0 h 3902"/>
                <a:gd name="T2" fmla="*/ 773 w 773"/>
                <a:gd name="T3" fmla="*/ 172 h 3902"/>
                <a:gd name="T4" fmla="*/ 768 w 773"/>
                <a:gd name="T5" fmla="*/ 217 h 3902"/>
                <a:gd name="T6" fmla="*/ 753 w 773"/>
                <a:gd name="T7" fmla="*/ 301 h 3902"/>
                <a:gd name="T8" fmla="*/ 510 w 773"/>
                <a:gd name="T9" fmla="*/ 164 h 3902"/>
                <a:gd name="T10" fmla="*/ 566 w 773"/>
                <a:gd name="T11" fmla="*/ 0 h 3902"/>
                <a:gd name="T12" fmla="*/ 446 w 773"/>
                <a:gd name="T13" fmla="*/ 3138 h 3902"/>
                <a:gd name="T14" fmla="*/ 395 w 773"/>
                <a:gd name="T15" fmla="*/ 3593 h 3902"/>
                <a:gd name="T16" fmla="*/ 68 w 773"/>
                <a:gd name="T17" fmla="*/ 3902 h 3902"/>
                <a:gd name="T18" fmla="*/ 0 w 773"/>
                <a:gd name="T19" fmla="*/ 3329 h 3902"/>
                <a:gd name="T20" fmla="*/ 446 w 773"/>
                <a:gd name="T21" fmla="*/ 3138 h 3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3" h="3902">
                  <a:moveTo>
                    <a:pt x="566" y="0"/>
                  </a:moveTo>
                  <a:lnTo>
                    <a:pt x="773" y="172"/>
                  </a:lnTo>
                  <a:lnTo>
                    <a:pt x="768" y="217"/>
                  </a:lnTo>
                  <a:lnTo>
                    <a:pt x="753" y="301"/>
                  </a:lnTo>
                  <a:lnTo>
                    <a:pt x="510" y="164"/>
                  </a:lnTo>
                  <a:lnTo>
                    <a:pt x="566" y="0"/>
                  </a:lnTo>
                  <a:close/>
                  <a:moveTo>
                    <a:pt x="446" y="3138"/>
                  </a:moveTo>
                  <a:lnTo>
                    <a:pt x="395" y="3593"/>
                  </a:lnTo>
                  <a:lnTo>
                    <a:pt x="68" y="3902"/>
                  </a:lnTo>
                  <a:lnTo>
                    <a:pt x="0" y="3329"/>
                  </a:lnTo>
                  <a:lnTo>
                    <a:pt x="446" y="313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637" y="2435"/>
              <a:ext cx="40" cy="27"/>
            </a:xfrm>
            <a:custGeom>
              <a:avLst/>
              <a:gdLst>
                <a:gd name="T0" fmla="*/ 361 w 361"/>
                <a:gd name="T1" fmla="*/ 0 h 245"/>
                <a:gd name="T2" fmla="*/ 318 w 361"/>
                <a:gd name="T3" fmla="*/ 219 h 245"/>
                <a:gd name="T4" fmla="*/ 0 w 361"/>
                <a:gd name="T5" fmla="*/ 245 h 245"/>
                <a:gd name="T6" fmla="*/ 34 w 361"/>
                <a:gd name="T7" fmla="*/ 30 h 245"/>
                <a:gd name="T8" fmla="*/ 77 w 361"/>
                <a:gd name="T9" fmla="*/ 31 h 245"/>
                <a:gd name="T10" fmla="*/ 121 w 361"/>
                <a:gd name="T11" fmla="*/ 31 h 245"/>
                <a:gd name="T12" fmla="*/ 162 w 361"/>
                <a:gd name="T13" fmla="*/ 29 h 245"/>
                <a:gd name="T14" fmla="*/ 203 w 361"/>
                <a:gd name="T15" fmla="*/ 25 h 245"/>
                <a:gd name="T16" fmla="*/ 244 w 361"/>
                <a:gd name="T17" fmla="*/ 21 h 245"/>
                <a:gd name="T18" fmla="*/ 283 w 361"/>
                <a:gd name="T19" fmla="*/ 15 h 245"/>
                <a:gd name="T20" fmla="*/ 322 w 361"/>
                <a:gd name="T21" fmla="*/ 8 h 245"/>
                <a:gd name="T22" fmla="*/ 361 w 361"/>
                <a:gd name="T2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1" h="245">
                  <a:moveTo>
                    <a:pt x="361" y="0"/>
                  </a:moveTo>
                  <a:lnTo>
                    <a:pt x="318" y="219"/>
                  </a:lnTo>
                  <a:lnTo>
                    <a:pt x="0" y="245"/>
                  </a:lnTo>
                  <a:lnTo>
                    <a:pt x="34" y="30"/>
                  </a:lnTo>
                  <a:lnTo>
                    <a:pt x="77" y="31"/>
                  </a:lnTo>
                  <a:lnTo>
                    <a:pt x="121" y="31"/>
                  </a:lnTo>
                  <a:lnTo>
                    <a:pt x="162" y="29"/>
                  </a:lnTo>
                  <a:lnTo>
                    <a:pt x="203" y="25"/>
                  </a:lnTo>
                  <a:lnTo>
                    <a:pt x="244" y="21"/>
                  </a:lnTo>
                  <a:lnTo>
                    <a:pt x="283" y="15"/>
                  </a:lnTo>
                  <a:lnTo>
                    <a:pt x="322" y="8"/>
                  </a:lnTo>
                  <a:lnTo>
                    <a:pt x="36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88" y="2422"/>
              <a:ext cx="40" cy="38"/>
            </a:xfrm>
            <a:custGeom>
              <a:avLst/>
              <a:gdLst>
                <a:gd name="T0" fmla="*/ 309 w 359"/>
                <a:gd name="T1" fmla="*/ 343 h 343"/>
                <a:gd name="T2" fmla="*/ 0 w 359"/>
                <a:gd name="T3" fmla="*/ 283 h 343"/>
                <a:gd name="T4" fmla="*/ 85 w 359"/>
                <a:gd name="T5" fmla="*/ 0 h 343"/>
                <a:gd name="T6" fmla="*/ 96 w 359"/>
                <a:gd name="T7" fmla="*/ 12 h 343"/>
                <a:gd name="T8" fmla="*/ 109 w 359"/>
                <a:gd name="T9" fmla="*/ 24 h 343"/>
                <a:gd name="T10" fmla="*/ 121 w 359"/>
                <a:gd name="T11" fmla="*/ 35 h 343"/>
                <a:gd name="T12" fmla="*/ 134 w 359"/>
                <a:gd name="T13" fmla="*/ 46 h 343"/>
                <a:gd name="T14" fmla="*/ 149 w 359"/>
                <a:gd name="T15" fmla="*/ 56 h 343"/>
                <a:gd name="T16" fmla="*/ 163 w 359"/>
                <a:gd name="T17" fmla="*/ 65 h 343"/>
                <a:gd name="T18" fmla="*/ 180 w 359"/>
                <a:gd name="T19" fmla="*/ 75 h 343"/>
                <a:gd name="T20" fmla="*/ 196 w 359"/>
                <a:gd name="T21" fmla="*/ 83 h 343"/>
                <a:gd name="T22" fmla="*/ 213 w 359"/>
                <a:gd name="T23" fmla="*/ 91 h 343"/>
                <a:gd name="T24" fmla="*/ 232 w 359"/>
                <a:gd name="T25" fmla="*/ 98 h 343"/>
                <a:gd name="T26" fmla="*/ 251 w 359"/>
                <a:gd name="T27" fmla="*/ 104 h 343"/>
                <a:gd name="T28" fmla="*/ 271 w 359"/>
                <a:gd name="T29" fmla="*/ 111 h 343"/>
                <a:gd name="T30" fmla="*/ 292 w 359"/>
                <a:gd name="T31" fmla="*/ 116 h 343"/>
                <a:gd name="T32" fmla="*/ 313 w 359"/>
                <a:gd name="T33" fmla="*/ 121 h 343"/>
                <a:gd name="T34" fmla="*/ 335 w 359"/>
                <a:gd name="T35" fmla="*/ 124 h 343"/>
                <a:gd name="T36" fmla="*/ 359 w 359"/>
                <a:gd name="T37" fmla="*/ 128 h 343"/>
                <a:gd name="T38" fmla="*/ 309 w 359"/>
                <a:gd name="T39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9" h="343">
                  <a:moveTo>
                    <a:pt x="309" y="343"/>
                  </a:moveTo>
                  <a:lnTo>
                    <a:pt x="0" y="283"/>
                  </a:lnTo>
                  <a:lnTo>
                    <a:pt x="85" y="0"/>
                  </a:lnTo>
                  <a:lnTo>
                    <a:pt x="96" y="12"/>
                  </a:lnTo>
                  <a:lnTo>
                    <a:pt x="109" y="24"/>
                  </a:lnTo>
                  <a:lnTo>
                    <a:pt x="121" y="35"/>
                  </a:lnTo>
                  <a:lnTo>
                    <a:pt x="134" y="46"/>
                  </a:lnTo>
                  <a:lnTo>
                    <a:pt x="149" y="56"/>
                  </a:lnTo>
                  <a:lnTo>
                    <a:pt x="163" y="65"/>
                  </a:lnTo>
                  <a:lnTo>
                    <a:pt x="180" y="75"/>
                  </a:lnTo>
                  <a:lnTo>
                    <a:pt x="196" y="83"/>
                  </a:lnTo>
                  <a:lnTo>
                    <a:pt x="213" y="91"/>
                  </a:lnTo>
                  <a:lnTo>
                    <a:pt x="232" y="98"/>
                  </a:lnTo>
                  <a:lnTo>
                    <a:pt x="251" y="104"/>
                  </a:lnTo>
                  <a:lnTo>
                    <a:pt x="271" y="111"/>
                  </a:lnTo>
                  <a:lnTo>
                    <a:pt x="292" y="116"/>
                  </a:lnTo>
                  <a:lnTo>
                    <a:pt x="313" y="121"/>
                  </a:lnTo>
                  <a:lnTo>
                    <a:pt x="335" y="124"/>
                  </a:lnTo>
                  <a:lnTo>
                    <a:pt x="359" y="128"/>
                  </a:lnTo>
                  <a:lnTo>
                    <a:pt x="309" y="34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553" y="2379"/>
              <a:ext cx="34" cy="67"/>
            </a:xfrm>
            <a:custGeom>
              <a:avLst/>
              <a:gdLst>
                <a:gd name="T0" fmla="*/ 171 w 307"/>
                <a:gd name="T1" fmla="*/ 0 h 602"/>
                <a:gd name="T2" fmla="*/ 175 w 307"/>
                <a:gd name="T3" fmla="*/ 17 h 602"/>
                <a:gd name="T4" fmla="*/ 180 w 307"/>
                <a:gd name="T5" fmla="*/ 33 h 602"/>
                <a:gd name="T6" fmla="*/ 184 w 307"/>
                <a:gd name="T7" fmla="*/ 51 h 602"/>
                <a:gd name="T8" fmla="*/ 190 w 307"/>
                <a:gd name="T9" fmla="*/ 69 h 602"/>
                <a:gd name="T10" fmla="*/ 203 w 307"/>
                <a:gd name="T11" fmla="*/ 105 h 602"/>
                <a:gd name="T12" fmla="*/ 220 w 307"/>
                <a:gd name="T13" fmla="*/ 141 h 602"/>
                <a:gd name="T14" fmla="*/ 238 w 307"/>
                <a:gd name="T15" fmla="*/ 179 h 602"/>
                <a:gd name="T16" fmla="*/ 259 w 307"/>
                <a:gd name="T17" fmla="*/ 217 h 602"/>
                <a:gd name="T18" fmla="*/ 281 w 307"/>
                <a:gd name="T19" fmla="*/ 256 h 602"/>
                <a:gd name="T20" fmla="*/ 307 w 307"/>
                <a:gd name="T21" fmla="*/ 296 h 602"/>
                <a:gd name="T22" fmla="*/ 214 w 307"/>
                <a:gd name="T23" fmla="*/ 602 h 602"/>
                <a:gd name="T24" fmla="*/ 0 w 307"/>
                <a:gd name="T25" fmla="*/ 464 h 602"/>
                <a:gd name="T26" fmla="*/ 171 w 307"/>
                <a:gd name="T27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7" h="602">
                  <a:moveTo>
                    <a:pt x="171" y="0"/>
                  </a:moveTo>
                  <a:lnTo>
                    <a:pt x="175" y="17"/>
                  </a:lnTo>
                  <a:lnTo>
                    <a:pt x="180" y="33"/>
                  </a:lnTo>
                  <a:lnTo>
                    <a:pt x="184" y="51"/>
                  </a:lnTo>
                  <a:lnTo>
                    <a:pt x="190" y="69"/>
                  </a:lnTo>
                  <a:lnTo>
                    <a:pt x="203" y="105"/>
                  </a:lnTo>
                  <a:lnTo>
                    <a:pt x="220" y="141"/>
                  </a:lnTo>
                  <a:lnTo>
                    <a:pt x="238" y="179"/>
                  </a:lnTo>
                  <a:lnTo>
                    <a:pt x="259" y="217"/>
                  </a:lnTo>
                  <a:lnTo>
                    <a:pt x="281" y="256"/>
                  </a:lnTo>
                  <a:lnTo>
                    <a:pt x="307" y="296"/>
                  </a:lnTo>
                  <a:lnTo>
                    <a:pt x="214" y="602"/>
                  </a:lnTo>
                  <a:lnTo>
                    <a:pt x="0" y="464"/>
                  </a:lnTo>
                  <a:lnTo>
                    <a:pt x="17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529" y="2287"/>
              <a:ext cx="32" cy="40"/>
            </a:xfrm>
            <a:custGeom>
              <a:avLst/>
              <a:gdLst>
                <a:gd name="T0" fmla="*/ 159 w 290"/>
                <a:gd name="T1" fmla="*/ 0 h 363"/>
                <a:gd name="T2" fmla="*/ 0 w 290"/>
                <a:gd name="T3" fmla="*/ 320 h 363"/>
                <a:gd name="T4" fmla="*/ 290 w 290"/>
                <a:gd name="T5" fmla="*/ 363 h 363"/>
                <a:gd name="T6" fmla="*/ 245 w 290"/>
                <a:gd name="T7" fmla="*/ 60 h 363"/>
                <a:gd name="T8" fmla="*/ 231 w 290"/>
                <a:gd name="T9" fmla="*/ 50 h 363"/>
                <a:gd name="T10" fmla="*/ 200 w 290"/>
                <a:gd name="T11" fmla="*/ 30 h 363"/>
                <a:gd name="T12" fmla="*/ 183 w 290"/>
                <a:gd name="T13" fmla="*/ 19 h 363"/>
                <a:gd name="T14" fmla="*/ 170 w 290"/>
                <a:gd name="T15" fmla="*/ 10 h 363"/>
                <a:gd name="T16" fmla="*/ 161 w 290"/>
                <a:gd name="T17" fmla="*/ 2 h 363"/>
                <a:gd name="T18" fmla="*/ 159 w 290"/>
                <a:gd name="T19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0" h="363">
                  <a:moveTo>
                    <a:pt x="159" y="0"/>
                  </a:moveTo>
                  <a:lnTo>
                    <a:pt x="0" y="320"/>
                  </a:lnTo>
                  <a:lnTo>
                    <a:pt x="290" y="363"/>
                  </a:lnTo>
                  <a:lnTo>
                    <a:pt x="245" y="60"/>
                  </a:lnTo>
                  <a:lnTo>
                    <a:pt x="231" y="50"/>
                  </a:lnTo>
                  <a:lnTo>
                    <a:pt x="200" y="30"/>
                  </a:lnTo>
                  <a:lnTo>
                    <a:pt x="183" y="19"/>
                  </a:lnTo>
                  <a:lnTo>
                    <a:pt x="170" y="10"/>
                  </a:lnTo>
                  <a:lnTo>
                    <a:pt x="161" y="2"/>
                  </a:lnTo>
                  <a:lnTo>
                    <a:pt x="159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91" name="Freeform 86"/>
            <p:cNvSpPr>
              <a:spLocks/>
            </p:cNvSpPr>
            <p:nvPr/>
          </p:nvSpPr>
          <p:spPr bwMode="auto">
            <a:xfrm>
              <a:off x="465" y="2267"/>
              <a:ext cx="71" cy="51"/>
            </a:xfrm>
            <a:custGeom>
              <a:avLst/>
              <a:gdLst>
                <a:gd name="T0" fmla="*/ 637 w 637"/>
                <a:gd name="T1" fmla="*/ 128 h 461"/>
                <a:gd name="T2" fmla="*/ 437 w 637"/>
                <a:gd name="T3" fmla="*/ 461 h 461"/>
                <a:gd name="T4" fmla="*/ 0 w 637"/>
                <a:gd name="T5" fmla="*/ 367 h 461"/>
                <a:gd name="T6" fmla="*/ 311 w 637"/>
                <a:gd name="T7" fmla="*/ 0 h 461"/>
                <a:gd name="T8" fmla="*/ 637 w 637"/>
                <a:gd name="T9" fmla="*/ 12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461">
                  <a:moveTo>
                    <a:pt x="637" y="128"/>
                  </a:moveTo>
                  <a:lnTo>
                    <a:pt x="437" y="461"/>
                  </a:lnTo>
                  <a:lnTo>
                    <a:pt x="0" y="367"/>
                  </a:lnTo>
                  <a:lnTo>
                    <a:pt x="311" y="0"/>
                  </a:lnTo>
                  <a:lnTo>
                    <a:pt x="637" y="12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423" y="2262"/>
              <a:ext cx="63" cy="43"/>
            </a:xfrm>
            <a:custGeom>
              <a:avLst/>
              <a:gdLst>
                <a:gd name="T0" fmla="*/ 572 w 572"/>
                <a:gd name="T1" fmla="*/ 0 h 387"/>
                <a:gd name="T2" fmla="*/ 262 w 572"/>
                <a:gd name="T3" fmla="*/ 387 h 387"/>
                <a:gd name="T4" fmla="*/ 0 w 572"/>
                <a:gd name="T5" fmla="*/ 333 h 387"/>
                <a:gd name="T6" fmla="*/ 420 w 572"/>
                <a:gd name="T7" fmla="*/ 24 h 387"/>
                <a:gd name="T8" fmla="*/ 572 w 572"/>
                <a:gd name="T9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2" h="387">
                  <a:moveTo>
                    <a:pt x="572" y="0"/>
                  </a:moveTo>
                  <a:lnTo>
                    <a:pt x="262" y="387"/>
                  </a:lnTo>
                  <a:lnTo>
                    <a:pt x="0" y="333"/>
                  </a:lnTo>
                  <a:lnTo>
                    <a:pt x="420" y="24"/>
                  </a:lnTo>
                  <a:lnTo>
                    <a:pt x="57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93" name="Freeform 88"/>
            <p:cNvSpPr>
              <a:spLocks/>
            </p:cNvSpPr>
            <p:nvPr/>
          </p:nvSpPr>
          <p:spPr bwMode="auto">
            <a:xfrm>
              <a:off x="343" y="2309"/>
              <a:ext cx="102" cy="90"/>
            </a:xfrm>
            <a:custGeom>
              <a:avLst/>
              <a:gdLst>
                <a:gd name="T0" fmla="*/ 641 w 915"/>
                <a:gd name="T1" fmla="*/ 0 h 812"/>
                <a:gd name="T2" fmla="*/ 355 w 915"/>
                <a:gd name="T3" fmla="*/ 326 h 812"/>
                <a:gd name="T4" fmla="*/ 0 w 915"/>
                <a:gd name="T5" fmla="*/ 769 h 812"/>
                <a:gd name="T6" fmla="*/ 408 w 915"/>
                <a:gd name="T7" fmla="*/ 812 h 812"/>
                <a:gd name="T8" fmla="*/ 915 w 915"/>
                <a:gd name="T9" fmla="*/ 60 h 812"/>
                <a:gd name="T10" fmla="*/ 641 w 915"/>
                <a:gd name="T11" fmla="*/ 0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5" h="812">
                  <a:moveTo>
                    <a:pt x="641" y="0"/>
                  </a:moveTo>
                  <a:lnTo>
                    <a:pt x="355" y="326"/>
                  </a:lnTo>
                  <a:lnTo>
                    <a:pt x="0" y="769"/>
                  </a:lnTo>
                  <a:lnTo>
                    <a:pt x="408" y="812"/>
                  </a:lnTo>
                  <a:lnTo>
                    <a:pt x="915" y="60"/>
                  </a:lnTo>
                  <a:lnTo>
                    <a:pt x="64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404" y="2318"/>
              <a:ext cx="107" cy="88"/>
            </a:xfrm>
            <a:custGeom>
              <a:avLst/>
              <a:gdLst>
                <a:gd name="T0" fmla="*/ 473 w 962"/>
                <a:gd name="T1" fmla="*/ 0 h 791"/>
                <a:gd name="T2" fmla="*/ 171 w 962"/>
                <a:gd name="T3" fmla="*/ 469 h 791"/>
                <a:gd name="T4" fmla="*/ 0 w 962"/>
                <a:gd name="T5" fmla="*/ 743 h 791"/>
                <a:gd name="T6" fmla="*/ 378 w 962"/>
                <a:gd name="T7" fmla="*/ 791 h 791"/>
                <a:gd name="T8" fmla="*/ 696 w 962"/>
                <a:gd name="T9" fmla="*/ 404 h 791"/>
                <a:gd name="T10" fmla="*/ 962 w 962"/>
                <a:gd name="T11" fmla="*/ 69 h 791"/>
                <a:gd name="T12" fmla="*/ 473 w 962"/>
                <a:gd name="T13" fmla="*/ 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2" h="791">
                  <a:moveTo>
                    <a:pt x="473" y="0"/>
                  </a:moveTo>
                  <a:lnTo>
                    <a:pt x="171" y="469"/>
                  </a:lnTo>
                  <a:lnTo>
                    <a:pt x="0" y="743"/>
                  </a:lnTo>
                  <a:lnTo>
                    <a:pt x="378" y="791"/>
                  </a:lnTo>
                  <a:lnTo>
                    <a:pt x="696" y="404"/>
                  </a:lnTo>
                  <a:lnTo>
                    <a:pt x="962" y="69"/>
                  </a:lnTo>
                  <a:lnTo>
                    <a:pt x="473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470" y="2330"/>
              <a:ext cx="90" cy="87"/>
            </a:xfrm>
            <a:custGeom>
              <a:avLst/>
              <a:gdLst>
                <a:gd name="T0" fmla="*/ 486 w 812"/>
                <a:gd name="T1" fmla="*/ 0 h 777"/>
                <a:gd name="T2" fmla="*/ 0 w 812"/>
                <a:gd name="T3" fmla="*/ 721 h 777"/>
                <a:gd name="T4" fmla="*/ 52 w 812"/>
                <a:gd name="T5" fmla="*/ 777 h 777"/>
                <a:gd name="T6" fmla="*/ 88 w 812"/>
                <a:gd name="T7" fmla="*/ 769 h 777"/>
                <a:gd name="T8" fmla="*/ 125 w 812"/>
                <a:gd name="T9" fmla="*/ 761 h 777"/>
                <a:gd name="T10" fmla="*/ 160 w 812"/>
                <a:gd name="T11" fmla="*/ 752 h 777"/>
                <a:gd name="T12" fmla="*/ 196 w 812"/>
                <a:gd name="T13" fmla="*/ 743 h 777"/>
                <a:gd name="T14" fmla="*/ 230 w 812"/>
                <a:gd name="T15" fmla="*/ 733 h 777"/>
                <a:gd name="T16" fmla="*/ 265 w 812"/>
                <a:gd name="T17" fmla="*/ 722 h 777"/>
                <a:gd name="T18" fmla="*/ 298 w 812"/>
                <a:gd name="T19" fmla="*/ 711 h 777"/>
                <a:gd name="T20" fmla="*/ 331 w 812"/>
                <a:gd name="T21" fmla="*/ 698 h 777"/>
                <a:gd name="T22" fmla="*/ 364 w 812"/>
                <a:gd name="T23" fmla="*/ 685 h 777"/>
                <a:gd name="T24" fmla="*/ 395 w 812"/>
                <a:gd name="T25" fmla="*/ 672 h 777"/>
                <a:gd name="T26" fmla="*/ 425 w 812"/>
                <a:gd name="T27" fmla="*/ 657 h 777"/>
                <a:gd name="T28" fmla="*/ 455 w 812"/>
                <a:gd name="T29" fmla="*/ 642 h 777"/>
                <a:gd name="T30" fmla="*/ 484 w 812"/>
                <a:gd name="T31" fmla="*/ 625 h 777"/>
                <a:gd name="T32" fmla="*/ 511 w 812"/>
                <a:gd name="T33" fmla="*/ 607 h 777"/>
                <a:gd name="T34" fmla="*/ 539 w 812"/>
                <a:gd name="T35" fmla="*/ 589 h 777"/>
                <a:gd name="T36" fmla="*/ 565 w 812"/>
                <a:gd name="T37" fmla="*/ 569 h 777"/>
                <a:gd name="T38" fmla="*/ 590 w 812"/>
                <a:gd name="T39" fmla="*/ 548 h 777"/>
                <a:gd name="T40" fmla="*/ 614 w 812"/>
                <a:gd name="T41" fmla="*/ 526 h 777"/>
                <a:gd name="T42" fmla="*/ 637 w 812"/>
                <a:gd name="T43" fmla="*/ 502 h 777"/>
                <a:gd name="T44" fmla="*/ 658 w 812"/>
                <a:gd name="T45" fmla="*/ 478 h 777"/>
                <a:gd name="T46" fmla="*/ 679 w 812"/>
                <a:gd name="T47" fmla="*/ 452 h 777"/>
                <a:gd name="T48" fmla="*/ 698 w 812"/>
                <a:gd name="T49" fmla="*/ 424 h 777"/>
                <a:gd name="T50" fmla="*/ 716 w 812"/>
                <a:gd name="T51" fmla="*/ 395 h 777"/>
                <a:gd name="T52" fmla="*/ 733 w 812"/>
                <a:gd name="T53" fmla="*/ 364 h 777"/>
                <a:gd name="T54" fmla="*/ 748 w 812"/>
                <a:gd name="T55" fmla="*/ 333 h 777"/>
                <a:gd name="T56" fmla="*/ 761 w 812"/>
                <a:gd name="T57" fmla="*/ 298 h 777"/>
                <a:gd name="T58" fmla="*/ 774 w 812"/>
                <a:gd name="T59" fmla="*/ 264 h 777"/>
                <a:gd name="T60" fmla="*/ 785 w 812"/>
                <a:gd name="T61" fmla="*/ 226 h 777"/>
                <a:gd name="T62" fmla="*/ 794 w 812"/>
                <a:gd name="T63" fmla="*/ 188 h 777"/>
                <a:gd name="T64" fmla="*/ 802 w 812"/>
                <a:gd name="T65" fmla="*/ 147 h 777"/>
                <a:gd name="T66" fmla="*/ 807 w 812"/>
                <a:gd name="T67" fmla="*/ 104 h 777"/>
                <a:gd name="T68" fmla="*/ 812 w 812"/>
                <a:gd name="T69" fmla="*/ 60 h 777"/>
                <a:gd name="T70" fmla="*/ 486 w 812"/>
                <a:gd name="T71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2" h="777">
                  <a:moveTo>
                    <a:pt x="486" y="0"/>
                  </a:moveTo>
                  <a:lnTo>
                    <a:pt x="0" y="721"/>
                  </a:lnTo>
                  <a:lnTo>
                    <a:pt x="52" y="777"/>
                  </a:lnTo>
                  <a:lnTo>
                    <a:pt x="88" y="769"/>
                  </a:lnTo>
                  <a:lnTo>
                    <a:pt x="125" y="761"/>
                  </a:lnTo>
                  <a:lnTo>
                    <a:pt x="160" y="752"/>
                  </a:lnTo>
                  <a:lnTo>
                    <a:pt x="196" y="743"/>
                  </a:lnTo>
                  <a:lnTo>
                    <a:pt x="230" y="733"/>
                  </a:lnTo>
                  <a:lnTo>
                    <a:pt x="265" y="722"/>
                  </a:lnTo>
                  <a:lnTo>
                    <a:pt x="298" y="711"/>
                  </a:lnTo>
                  <a:lnTo>
                    <a:pt x="331" y="698"/>
                  </a:lnTo>
                  <a:lnTo>
                    <a:pt x="364" y="685"/>
                  </a:lnTo>
                  <a:lnTo>
                    <a:pt x="395" y="672"/>
                  </a:lnTo>
                  <a:lnTo>
                    <a:pt x="425" y="657"/>
                  </a:lnTo>
                  <a:lnTo>
                    <a:pt x="455" y="642"/>
                  </a:lnTo>
                  <a:lnTo>
                    <a:pt x="484" y="625"/>
                  </a:lnTo>
                  <a:lnTo>
                    <a:pt x="511" y="607"/>
                  </a:lnTo>
                  <a:lnTo>
                    <a:pt x="539" y="589"/>
                  </a:lnTo>
                  <a:lnTo>
                    <a:pt x="565" y="569"/>
                  </a:lnTo>
                  <a:lnTo>
                    <a:pt x="590" y="548"/>
                  </a:lnTo>
                  <a:lnTo>
                    <a:pt x="614" y="526"/>
                  </a:lnTo>
                  <a:lnTo>
                    <a:pt x="637" y="502"/>
                  </a:lnTo>
                  <a:lnTo>
                    <a:pt x="658" y="478"/>
                  </a:lnTo>
                  <a:lnTo>
                    <a:pt x="679" y="452"/>
                  </a:lnTo>
                  <a:lnTo>
                    <a:pt x="698" y="424"/>
                  </a:lnTo>
                  <a:lnTo>
                    <a:pt x="716" y="395"/>
                  </a:lnTo>
                  <a:lnTo>
                    <a:pt x="733" y="364"/>
                  </a:lnTo>
                  <a:lnTo>
                    <a:pt x="748" y="333"/>
                  </a:lnTo>
                  <a:lnTo>
                    <a:pt x="761" y="298"/>
                  </a:lnTo>
                  <a:lnTo>
                    <a:pt x="774" y="264"/>
                  </a:lnTo>
                  <a:lnTo>
                    <a:pt x="785" y="226"/>
                  </a:lnTo>
                  <a:lnTo>
                    <a:pt x="794" y="188"/>
                  </a:lnTo>
                  <a:lnTo>
                    <a:pt x="802" y="147"/>
                  </a:lnTo>
                  <a:lnTo>
                    <a:pt x="807" y="104"/>
                  </a:lnTo>
                  <a:lnTo>
                    <a:pt x="812" y="60"/>
                  </a:lnTo>
                  <a:lnTo>
                    <a:pt x="48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602" y="2474"/>
              <a:ext cx="68" cy="104"/>
            </a:xfrm>
            <a:custGeom>
              <a:avLst/>
              <a:gdLst>
                <a:gd name="T0" fmla="*/ 284 w 614"/>
                <a:gd name="T1" fmla="*/ 27 h 935"/>
                <a:gd name="T2" fmla="*/ 614 w 614"/>
                <a:gd name="T3" fmla="*/ 0 h 935"/>
                <a:gd name="T4" fmla="*/ 390 w 614"/>
                <a:gd name="T5" fmla="*/ 826 h 935"/>
                <a:gd name="T6" fmla="*/ 316 w 614"/>
                <a:gd name="T7" fmla="*/ 852 h 935"/>
                <a:gd name="T8" fmla="*/ 0 w 614"/>
                <a:gd name="T9" fmla="*/ 935 h 935"/>
                <a:gd name="T10" fmla="*/ 284 w 614"/>
                <a:gd name="T11" fmla="*/ 27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4" h="935">
                  <a:moveTo>
                    <a:pt x="284" y="27"/>
                  </a:moveTo>
                  <a:lnTo>
                    <a:pt x="614" y="0"/>
                  </a:lnTo>
                  <a:lnTo>
                    <a:pt x="390" y="826"/>
                  </a:lnTo>
                  <a:lnTo>
                    <a:pt x="316" y="852"/>
                  </a:lnTo>
                  <a:lnTo>
                    <a:pt x="0" y="935"/>
                  </a:lnTo>
                  <a:lnTo>
                    <a:pt x="284" y="2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97" name="Freeform 92"/>
            <p:cNvSpPr>
              <a:spLocks/>
            </p:cNvSpPr>
            <p:nvPr/>
          </p:nvSpPr>
          <p:spPr bwMode="auto">
            <a:xfrm>
              <a:off x="550" y="2464"/>
              <a:ext cx="69" cy="116"/>
            </a:xfrm>
            <a:custGeom>
              <a:avLst/>
              <a:gdLst>
                <a:gd name="T0" fmla="*/ 622 w 622"/>
                <a:gd name="T1" fmla="*/ 69 h 1041"/>
                <a:gd name="T2" fmla="*/ 356 w 622"/>
                <a:gd name="T3" fmla="*/ 946 h 1041"/>
                <a:gd name="T4" fmla="*/ 72 w 622"/>
                <a:gd name="T5" fmla="*/ 1041 h 1041"/>
                <a:gd name="T6" fmla="*/ 0 w 622"/>
                <a:gd name="T7" fmla="*/ 817 h 1041"/>
                <a:gd name="T8" fmla="*/ 304 w 622"/>
                <a:gd name="T9" fmla="*/ 0 h 1041"/>
                <a:gd name="T10" fmla="*/ 622 w 622"/>
                <a:gd name="T11" fmla="*/ 69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2" h="1041">
                  <a:moveTo>
                    <a:pt x="622" y="69"/>
                  </a:moveTo>
                  <a:lnTo>
                    <a:pt x="356" y="946"/>
                  </a:lnTo>
                  <a:lnTo>
                    <a:pt x="72" y="1041"/>
                  </a:lnTo>
                  <a:lnTo>
                    <a:pt x="0" y="817"/>
                  </a:lnTo>
                  <a:lnTo>
                    <a:pt x="304" y="0"/>
                  </a:lnTo>
                  <a:lnTo>
                    <a:pt x="622" y="6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98" name="Freeform 93"/>
            <p:cNvSpPr>
              <a:spLocks/>
            </p:cNvSpPr>
            <p:nvPr/>
          </p:nvSpPr>
          <p:spPr bwMode="auto">
            <a:xfrm>
              <a:off x="491" y="2443"/>
              <a:ext cx="81" cy="133"/>
            </a:xfrm>
            <a:custGeom>
              <a:avLst/>
              <a:gdLst>
                <a:gd name="T0" fmla="*/ 515 w 726"/>
                <a:gd name="T1" fmla="*/ 0 h 1199"/>
                <a:gd name="T2" fmla="*/ 726 w 726"/>
                <a:gd name="T3" fmla="*/ 128 h 1199"/>
                <a:gd name="T4" fmla="*/ 361 w 726"/>
                <a:gd name="T5" fmla="*/ 1044 h 1199"/>
                <a:gd name="T6" fmla="*/ 43 w 726"/>
                <a:gd name="T7" fmla="*/ 1199 h 1199"/>
                <a:gd name="T8" fmla="*/ 0 w 726"/>
                <a:gd name="T9" fmla="*/ 1044 h 1199"/>
                <a:gd name="T10" fmla="*/ 5 w 726"/>
                <a:gd name="T11" fmla="*/ 1031 h 1199"/>
                <a:gd name="T12" fmla="*/ 22 w 726"/>
                <a:gd name="T13" fmla="*/ 999 h 1199"/>
                <a:gd name="T14" fmla="*/ 48 w 726"/>
                <a:gd name="T15" fmla="*/ 948 h 1199"/>
                <a:gd name="T16" fmla="*/ 81 w 726"/>
                <a:gd name="T17" fmla="*/ 881 h 1199"/>
                <a:gd name="T18" fmla="*/ 120 w 726"/>
                <a:gd name="T19" fmla="*/ 803 h 1199"/>
                <a:gd name="T20" fmla="*/ 163 w 726"/>
                <a:gd name="T21" fmla="*/ 715 h 1199"/>
                <a:gd name="T22" fmla="*/ 210 w 726"/>
                <a:gd name="T23" fmla="*/ 621 h 1199"/>
                <a:gd name="T24" fmla="*/ 258 w 726"/>
                <a:gd name="T25" fmla="*/ 524 h 1199"/>
                <a:gd name="T26" fmla="*/ 305 w 726"/>
                <a:gd name="T27" fmla="*/ 428 h 1199"/>
                <a:gd name="T28" fmla="*/ 352 w 726"/>
                <a:gd name="T29" fmla="*/ 334 h 1199"/>
                <a:gd name="T30" fmla="*/ 395 w 726"/>
                <a:gd name="T31" fmla="*/ 245 h 1199"/>
                <a:gd name="T32" fmla="*/ 434 w 726"/>
                <a:gd name="T33" fmla="*/ 166 h 1199"/>
                <a:gd name="T34" fmla="*/ 468 w 726"/>
                <a:gd name="T35" fmla="*/ 99 h 1199"/>
                <a:gd name="T36" fmla="*/ 493 w 726"/>
                <a:gd name="T37" fmla="*/ 46 h 1199"/>
                <a:gd name="T38" fmla="*/ 510 w 726"/>
                <a:gd name="T39" fmla="*/ 12 h 1199"/>
                <a:gd name="T40" fmla="*/ 515 w 726"/>
                <a:gd name="T41" fmla="*/ 0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6" h="1199">
                  <a:moveTo>
                    <a:pt x="515" y="0"/>
                  </a:moveTo>
                  <a:lnTo>
                    <a:pt x="726" y="128"/>
                  </a:lnTo>
                  <a:lnTo>
                    <a:pt x="361" y="1044"/>
                  </a:lnTo>
                  <a:lnTo>
                    <a:pt x="43" y="1199"/>
                  </a:lnTo>
                  <a:lnTo>
                    <a:pt x="0" y="1044"/>
                  </a:lnTo>
                  <a:lnTo>
                    <a:pt x="5" y="1031"/>
                  </a:lnTo>
                  <a:lnTo>
                    <a:pt x="22" y="999"/>
                  </a:lnTo>
                  <a:lnTo>
                    <a:pt x="48" y="948"/>
                  </a:lnTo>
                  <a:lnTo>
                    <a:pt x="81" y="881"/>
                  </a:lnTo>
                  <a:lnTo>
                    <a:pt x="120" y="803"/>
                  </a:lnTo>
                  <a:lnTo>
                    <a:pt x="163" y="715"/>
                  </a:lnTo>
                  <a:lnTo>
                    <a:pt x="210" y="621"/>
                  </a:lnTo>
                  <a:lnTo>
                    <a:pt x="258" y="524"/>
                  </a:lnTo>
                  <a:lnTo>
                    <a:pt x="305" y="428"/>
                  </a:lnTo>
                  <a:lnTo>
                    <a:pt x="352" y="334"/>
                  </a:lnTo>
                  <a:lnTo>
                    <a:pt x="395" y="245"/>
                  </a:lnTo>
                  <a:lnTo>
                    <a:pt x="434" y="166"/>
                  </a:lnTo>
                  <a:lnTo>
                    <a:pt x="468" y="99"/>
                  </a:lnTo>
                  <a:lnTo>
                    <a:pt x="493" y="46"/>
                  </a:lnTo>
                  <a:lnTo>
                    <a:pt x="510" y="12"/>
                  </a:lnTo>
                  <a:lnTo>
                    <a:pt x="51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99" name="Freeform 94"/>
            <p:cNvSpPr>
              <a:spLocks/>
            </p:cNvSpPr>
            <p:nvPr/>
          </p:nvSpPr>
          <p:spPr bwMode="auto">
            <a:xfrm>
              <a:off x="430" y="2411"/>
              <a:ext cx="114" cy="175"/>
            </a:xfrm>
            <a:custGeom>
              <a:avLst/>
              <a:gdLst>
                <a:gd name="T0" fmla="*/ 477 w 1027"/>
                <a:gd name="T1" fmla="*/ 189 h 1581"/>
                <a:gd name="T2" fmla="*/ 0 w 1027"/>
                <a:gd name="T3" fmla="*/ 1250 h 1581"/>
                <a:gd name="T4" fmla="*/ 73 w 1027"/>
                <a:gd name="T5" fmla="*/ 1581 h 1581"/>
                <a:gd name="T6" fmla="*/ 405 w 1027"/>
                <a:gd name="T7" fmla="*/ 1315 h 1581"/>
                <a:gd name="T8" fmla="*/ 1027 w 1027"/>
                <a:gd name="T9" fmla="*/ 0 h 1581"/>
                <a:gd name="T10" fmla="*/ 997 w 1027"/>
                <a:gd name="T11" fmla="*/ 22 h 1581"/>
                <a:gd name="T12" fmla="*/ 967 w 1027"/>
                <a:gd name="T13" fmla="*/ 42 h 1581"/>
                <a:gd name="T14" fmla="*/ 936 w 1027"/>
                <a:gd name="T15" fmla="*/ 62 h 1581"/>
                <a:gd name="T16" fmla="*/ 904 w 1027"/>
                <a:gd name="T17" fmla="*/ 81 h 1581"/>
                <a:gd name="T18" fmla="*/ 870 w 1027"/>
                <a:gd name="T19" fmla="*/ 99 h 1581"/>
                <a:gd name="T20" fmla="*/ 838 w 1027"/>
                <a:gd name="T21" fmla="*/ 116 h 1581"/>
                <a:gd name="T22" fmla="*/ 804 w 1027"/>
                <a:gd name="T23" fmla="*/ 130 h 1581"/>
                <a:gd name="T24" fmla="*/ 769 w 1027"/>
                <a:gd name="T25" fmla="*/ 145 h 1581"/>
                <a:gd name="T26" fmla="*/ 735 w 1027"/>
                <a:gd name="T27" fmla="*/ 156 h 1581"/>
                <a:gd name="T28" fmla="*/ 699 w 1027"/>
                <a:gd name="T29" fmla="*/ 167 h 1581"/>
                <a:gd name="T30" fmla="*/ 662 w 1027"/>
                <a:gd name="T31" fmla="*/ 176 h 1581"/>
                <a:gd name="T32" fmla="*/ 627 w 1027"/>
                <a:gd name="T33" fmla="*/ 183 h 1581"/>
                <a:gd name="T34" fmla="*/ 590 w 1027"/>
                <a:gd name="T35" fmla="*/ 187 h 1581"/>
                <a:gd name="T36" fmla="*/ 552 w 1027"/>
                <a:gd name="T37" fmla="*/ 191 h 1581"/>
                <a:gd name="T38" fmla="*/ 533 w 1027"/>
                <a:gd name="T39" fmla="*/ 191 h 1581"/>
                <a:gd name="T40" fmla="*/ 515 w 1027"/>
                <a:gd name="T41" fmla="*/ 191 h 1581"/>
                <a:gd name="T42" fmla="*/ 496 w 1027"/>
                <a:gd name="T43" fmla="*/ 191 h 1581"/>
                <a:gd name="T44" fmla="*/ 477 w 1027"/>
                <a:gd name="T45" fmla="*/ 18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27" h="1581">
                  <a:moveTo>
                    <a:pt x="477" y="189"/>
                  </a:moveTo>
                  <a:lnTo>
                    <a:pt x="0" y="1250"/>
                  </a:lnTo>
                  <a:lnTo>
                    <a:pt x="73" y="1581"/>
                  </a:lnTo>
                  <a:lnTo>
                    <a:pt x="405" y="1315"/>
                  </a:lnTo>
                  <a:lnTo>
                    <a:pt x="1027" y="0"/>
                  </a:lnTo>
                  <a:lnTo>
                    <a:pt x="997" y="22"/>
                  </a:lnTo>
                  <a:lnTo>
                    <a:pt x="967" y="42"/>
                  </a:lnTo>
                  <a:lnTo>
                    <a:pt x="936" y="62"/>
                  </a:lnTo>
                  <a:lnTo>
                    <a:pt x="904" y="81"/>
                  </a:lnTo>
                  <a:lnTo>
                    <a:pt x="870" y="99"/>
                  </a:lnTo>
                  <a:lnTo>
                    <a:pt x="838" y="116"/>
                  </a:lnTo>
                  <a:lnTo>
                    <a:pt x="804" y="130"/>
                  </a:lnTo>
                  <a:lnTo>
                    <a:pt x="769" y="145"/>
                  </a:lnTo>
                  <a:lnTo>
                    <a:pt x="735" y="156"/>
                  </a:lnTo>
                  <a:lnTo>
                    <a:pt x="699" y="167"/>
                  </a:lnTo>
                  <a:lnTo>
                    <a:pt x="662" y="176"/>
                  </a:lnTo>
                  <a:lnTo>
                    <a:pt x="627" y="183"/>
                  </a:lnTo>
                  <a:lnTo>
                    <a:pt x="590" y="187"/>
                  </a:lnTo>
                  <a:lnTo>
                    <a:pt x="552" y="191"/>
                  </a:lnTo>
                  <a:lnTo>
                    <a:pt x="533" y="191"/>
                  </a:lnTo>
                  <a:lnTo>
                    <a:pt x="515" y="191"/>
                  </a:lnTo>
                  <a:lnTo>
                    <a:pt x="496" y="191"/>
                  </a:lnTo>
                  <a:lnTo>
                    <a:pt x="477" y="18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00" name="Freeform 95"/>
            <p:cNvSpPr>
              <a:spLocks/>
            </p:cNvSpPr>
            <p:nvPr/>
          </p:nvSpPr>
          <p:spPr bwMode="auto">
            <a:xfrm>
              <a:off x="344" y="2421"/>
              <a:ext cx="124" cy="160"/>
            </a:xfrm>
            <a:custGeom>
              <a:avLst/>
              <a:gdLst>
                <a:gd name="T0" fmla="*/ 475 w 1115"/>
                <a:gd name="T1" fmla="*/ 0 h 1433"/>
                <a:gd name="T2" fmla="*/ 1115 w 1115"/>
                <a:gd name="T3" fmla="*/ 65 h 1433"/>
                <a:gd name="T4" fmla="*/ 549 w 1115"/>
                <a:gd name="T5" fmla="*/ 1236 h 1433"/>
                <a:gd name="T6" fmla="*/ 42 w 1115"/>
                <a:gd name="T7" fmla="*/ 1433 h 1433"/>
                <a:gd name="T8" fmla="*/ 0 w 1115"/>
                <a:gd name="T9" fmla="*/ 1183 h 1433"/>
                <a:gd name="T10" fmla="*/ 475 w 1115"/>
                <a:gd name="T11" fmla="*/ 0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5" h="1433">
                  <a:moveTo>
                    <a:pt x="475" y="0"/>
                  </a:moveTo>
                  <a:lnTo>
                    <a:pt x="1115" y="65"/>
                  </a:lnTo>
                  <a:lnTo>
                    <a:pt x="549" y="1236"/>
                  </a:lnTo>
                  <a:lnTo>
                    <a:pt x="42" y="1433"/>
                  </a:lnTo>
                  <a:lnTo>
                    <a:pt x="0" y="1183"/>
                  </a:lnTo>
                  <a:lnTo>
                    <a:pt x="47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01" name="Freeform 96"/>
            <p:cNvSpPr>
              <a:spLocks/>
            </p:cNvSpPr>
            <p:nvPr/>
          </p:nvSpPr>
          <p:spPr bwMode="auto">
            <a:xfrm>
              <a:off x="267" y="2411"/>
              <a:ext cx="115" cy="170"/>
            </a:xfrm>
            <a:custGeom>
              <a:avLst/>
              <a:gdLst>
                <a:gd name="T0" fmla="*/ 1037 w 1037"/>
                <a:gd name="T1" fmla="*/ 63 h 1528"/>
                <a:gd name="T2" fmla="*/ 567 w 1037"/>
                <a:gd name="T3" fmla="*/ 1253 h 1528"/>
                <a:gd name="T4" fmla="*/ 146 w 1037"/>
                <a:gd name="T5" fmla="*/ 1528 h 1528"/>
                <a:gd name="T6" fmla="*/ 0 w 1037"/>
                <a:gd name="T7" fmla="*/ 1072 h 1528"/>
                <a:gd name="T8" fmla="*/ 459 w 1037"/>
                <a:gd name="T9" fmla="*/ 0 h 1528"/>
                <a:gd name="T10" fmla="*/ 1037 w 1037"/>
                <a:gd name="T11" fmla="*/ 63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7" h="1528">
                  <a:moveTo>
                    <a:pt x="1037" y="63"/>
                  </a:moveTo>
                  <a:lnTo>
                    <a:pt x="567" y="1253"/>
                  </a:lnTo>
                  <a:lnTo>
                    <a:pt x="146" y="1528"/>
                  </a:lnTo>
                  <a:lnTo>
                    <a:pt x="0" y="1072"/>
                  </a:lnTo>
                  <a:lnTo>
                    <a:pt x="459" y="0"/>
                  </a:lnTo>
                  <a:lnTo>
                    <a:pt x="1037" y="6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02" name="Freeform 97"/>
            <p:cNvSpPr>
              <a:spLocks/>
            </p:cNvSpPr>
            <p:nvPr/>
          </p:nvSpPr>
          <p:spPr bwMode="auto">
            <a:xfrm>
              <a:off x="591" y="2642"/>
              <a:ext cx="55" cy="178"/>
            </a:xfrm>
            <a:custGeom>
              <a:avLst/>
              <a:gdLst>
                <a:gd name="T0" fmla="*/ 415 w 500"/>
                <a:gd name="T1" fmla="*/ 115 h 1605"/>
                <a:gd name="T2" fmla="*/ 416 w 500"/>
                <a:gd name="T3" fmla="*/ 177 h 1605"/>
                <a:gd name="T4" fmla="*/ 419 w 500"/>
                <a:gd name="T5" fmla="*/ 237 h 1605"/>
                <a:gd name="T6" fmla="*/ 422 w 500"/>
                <a:gd name="T7" fmla="*/ 298 h 1605"/>
                <a:gd name="T8" fmla="*/ 427 w 500"/>
                <a:gd name="T9" fmla="*/ 359 h 1605"/>
                <a:gd name="T10" fmla="*/ 431 w 500"/>
                <a:gd name="T11" fmla="*/ 420 h 1605"/>
                <a:gd name="T12" fmla="*/ 437 w 500"/>
                <a:gd name="T13" fmla="*/ 481 h 1605"/>
                <a:gd name="T14" fmla="*/ 442 w 500"/>
                <a:gd name="T15" fmla="*/ 542 h 1605"/>
                <a:gd name="T16" fmla="*/ 449 w 500"/>
                <a:gd name="T17" fmla="*/ 602 h 1605"/>
                <a:gd name="T18" fmla="*/ 456 w 500"/>
                <a:gd name="T19" fmla="*/ 664 h 1605"/>
                <a:gd name="T20" fmla="*/ 462 w 500"/>
                <a:gd name="T21" fmla="*/ 724 h 1605"/>
                <a:gd name="T22" fmla="*/ 469 w 500"/>
                <a:gd name="T23" fmla="*/ 785 h 1605"/>
                <a:gd name="T24" fmla="*/ 476 w 500"/>
                <a:gd name="T25" fmla="*/ 846 h 1605"/>
                <a:gd name="T26" fmla="*/ 482 w 500"/>
                <a:gd name="T27" fmla="*/ 907 h 1605"/>
                <a:gd name="T28" fmla="*/ 489 w 500"/>
                <a:gd name="T29" fmla="*/ 968 h 1605"/>
                <a:gd name="T30" fmla="*/ 495 w 500"/>
                <a:gd name="T31" fmla="*/ 1029 h 1605"/>
                <a:gd name="T32" fmla="*/ 500 w 500"/>
                <a:gd name="T33" fmla="*/ 1089 h 1605"/>
                <a:gd name="T34" fmla="*/ 460 w 500"/>
                <a:gd name="T35" fmla="*/ 1154 h 1605"/>
                <a:gd name="T36" fmla="*/ 421 w 500"/>
                <a:gd name="T37" fmla="*/ 1219 h 1605"/>
                <a:gd name="T38" fmla="*/ 381 w 500"/>
                <a:gd name="T39" fmla="*/ 1283 h 1605"/>
                <a:gd name="T40" fmla="*/ 341 w 500"/>
                <a:gd name="T41" fmla="*/ 1348 h 1605"/>
                <a:gd name="T42" fmla="*/ 301 w 500"/>
                <a:gd name="T43" fmla="*/ 1412 h 1605"/>
                <a:gd name="T44" fmla="*/ 262 w 500"/>
                <a:gd name="T45" fmla="*/ 1476 h 1605"/>
                <a:gd name="T46" fmla="*/ 222 w 500"/>
                <a:gd name="T47" fmla="*/ 1541 h 1605"/>
                <a:gd name="T48" fmla="*/ 182 w 500"/>
                <a:gd name="T49" fmla="*/ 1605 h 1605"/>
                <a:gd name="T50" fmla="*/ 160 w 500"/>
                <a:gd name="T51" fmla="*/ 1562 h 1605"/>
                <a:gd name="T52" fmla="*/ 139 w 500"/>
                <a:gd name="T53" fmla="*/ 1516 h 1605"/>
                <a:gd name="T54" fmla="*/ 120 w 500"/>
                <a:gd name="T55" fmla="*/ 1472 h 1605"/>
                <a:gd name="T56" fmla="*/ 102 w 500"/>
                <a:gd name="T57" fmla="*/ 1425 h 1605"/>
                <a:gd name="T58" fmla="*/ 87 w 500"/>
                <a:gd name="T59" fmla="*/ 1378 h 1605"/>
                <a:gd name="T60" fmla="*/ 72 w 500"/>
                <a:gd name="T61" fmla="*/ 1331 h 1605"/>
                <a:gd name="T62" fmla="*/ 59 w 500"/>
                <a:gd name="T63" fmla="*/ 1283 h 1605"/>
                <a:gd name="T64" fmla="*/ 48 w 500"/>
                <a:gd name="T65" fmla="*/ 1235 h 1605"/>
                <a:gd name="T66" fmla="*/ 38 w 500"/>
                <a:gd name="T67" fmla="*/ 1186 h 1605"/>
                <a:gd name="T68" fmla="*/ 29 w 500"/>
                <a:gd name="T69" fmla="*/ 1137 h 1605"/>
                <a:gd name="T70" fmla="*/ 21 w 500"/>
                <a:gd name="T71" fmla="*/ 1087 h 1605"/>
                <a:gd name="T72" fmla="*/ 15 w 500"/>
                <a:gd name="T73" fmla="*/ 1037 h 1605"/>
                <a:gd name="T74" fmla="*/ 10 w 500"/>
                <a:gd name="T75" fmla="*/ 987 h 1605"/>
                <a:gd name="T76" fmla="*/ 6 w 500"/>
                <a:gd name="T77" fmla="*/ 936 h 1605"/>
                <a:gd name="T78" fmla="*/ 2 w 500"/>
                <a:gd name="T79" fmla="*/ 884 h 1605"/>
                <a:gd name="T80" fmla="*/ 1 w 500"/>
                <a:gd name="T81" fmla="*/ 833 h 1605"/>
                <a:gd name="T82" fmla="*/ 0 w 500"/>
                <a:gd name="T83" fmla="*/ 782 h 1605"/>
                <a:gd name="T84" fmla="*/ 0 w 500"/>
                <a:gd name="T85" fmla="*/ 729 h 1605"/>
                <a:gd name="T86" fmla="*/ 1 w 500"/>
                <a:gd name="T87" fmla="*/ 678 h 1605"/>
                <a:gd name="T88" fmla="*/ 3 w 500"/>
                <a:gd name="T89" fmla="*/ 626 h 1605"/>
                <a:gd name="T90" fmla="*/ 7 w 500"/>
                <a:gd name="T91" fmla="*/ 573 h 1605"/>
                <a:gd name="T92" fmla="*/ 10 w 500"/>
                <a:gd name="T93" fmla="*/ 521 h 1605"/>
                <a:gd name="T94" fmla="*/ 15 w 500"/>
                <a:gd name="T95" fmla="*/ 469 h 1605"/>
                <a:gd name="T96" fmla="*/ 20 w 500"/>
                <a:gd name="T97" fmla="*/ 416 h 1605"/>
                <a:gd name="T98" fmla="*/ 27 w 500"/>
                <a:gd name="T99" fmla="*/ 364 h 1605"/>
                <a:gd name="T100" fmla="*/ 33 w 500"/>
                <a:gd name="T101" fmla="*/ 312 h 1605"/>
                <a:gd name="T102" fmla="*/ 40 w 500"/>
                <a:gd name="T103" fmla="*/ 259 h 1605"/>
                <a:gd name="T104" fmla="*/ 48 w 500"/>
                <a:gd name="T105" fmla="*/ 207 h 1605"/>
                <a:gd name="T106" fmla="*/ 66 w 500"/>
                <a:gd name="T107" fmla="*/ 103 h 1605"/>
                <a:gd name="T108" fmla="*/ 85 w 500"/>
                <a:gd name="T109" fmla="*/ 0 h 1605"/>
                <a:gd name="T110" fmla="*/ 415 w 500"/>
                <a:gd name="T111" fmla="*/ 115 h 1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0" h="1605">
                  <a:moveTo>
                    <a:pt x="415" y="115"/>
                  </a:moveTo>
                  <a:lnTo>
                    <a:pt x="416" y="177"/>
                  </a:lnTo>
                  <a:lnTo>
                    <a:pt x="419" y="237"/>
                  </a:lnTo>
                  <a:lnTo>
                    <a:pt x="422" y="298"/>
                  </a:lnTo>
                  <a:lnTo>
                    <a:pt x="427" y="359"/>
                  </a:lnTo>
                  <a:lnTo>
                    <a:pt x="431" y="420"/>
                  </a:lnTo>
                  <a:lnTo>
                    <a:pt x="437" y="481"/>
                  </a:lnTo>
                  <a:lnTo>
                    <a:pt x="442" y="542"/>
                  </a:lnTo>
                  <a:lnTo>
                    <a:pt x="449" y="602"/>
                  </a:lnTo>
                  <a:lnTo>
                    <a:pt x="456" y="664"/>
                  </a:lnTo>
                  <a:lnTo>
                    <a:pt x="462" y="724"/>
                  </a:lnTo>
                  <a:lnTo>
                    <a:pt x="469" y="785"/>
                  </a:lnTo>
                  <a:lnTo>
                    <a:pt x="476" y="846"/>
                  </a:lnTo>
                  <a:lnTo>
                    <a:pt x="482" y="907"/>
                  </a:lnTo>
                  <a:lnTo>
                    <a:pt x="489" y="968"/>
                  </a:lnTo>
                  <a:lnTo>
                    <a:pt x="495" y="1029"/>
                  </a:lnTo>
                  <a:lnTo>
                    <a:pt x="500" y="1089"/>
                  </a:lnTo>
                  <a:lnTo>
                    <a:pt x="460" y="1154"/>
                  </a:lnTo>
                  <a:lnTo>
                    <a:pt x="421" y="1219"/>
                  </a:lnTo>
                  <a:lnTo>
                    <a:pt x="381" y="1283"/>
                  </a:lnTo>
                  <a:lnTo>
                    <a:pt x="341" y="1348"/>
                  </a:lnTo>
                  <a:lnTo>
                    <a:pt x="301" y="1412"/>
                  </a:lnTo>
                  <a:lnTo>
                    <a:pt x="262" y="1476"/>
                  </a:lnTo>
                  <a:lnTo>
                    <a:pt x="222" y="1541"/>
                  </a:lnTo>
                  <a:lnTo>
                    <a:pt x="182" y="1605"/>
                  </a:lnTo>
                  <a:lnTo>
                    <a:pt x="160" y="1562"/>
                  </a:lnTo>
                  <a:lnTo>
                    <a:pt x="139" y="1516"/>
                  </a:lnTo>
                  <a:lnTo>
                    <a:pt x="120" y="1472"/>
                  </a:lnTo>
                  <a:lnTo>
                    <a:pt x="102" y="1425"/>
                  </a:lnTo>
                  <a:lnTo>
                    <a:pt x="87" y="1378"/>
                  </a:lnTo>
                  <a:lnTo>
                    <a:pt x="72" y="1331"/>
                  </a:lnTo>
                  <a:lnTo>
                    <a:pt x="59" y="1283"/>
                  </a:lnTo>
                  <a:lnTo>
                    <a:pt x="48" y="1235"/>
                  </a:lnTo>
                  <a:lnTo>
                    <a:pt x="38" y="1186"/>
                  </a:lnTo>
                  <a:lnTo>
                    <a:pt x="29" y="1137"/>
                  </a:lnTo>
                  <a:lnTo>
                    <a:pt x="21" y="1087"/>
                  </a:lnTo>
                  <a:lnTo>
                    <a:pt x="15" y="1037"/>
                  </a:lnTo>
                  <a:lnTo>
                    <a:pt x="10" y="987"/>
                  </a:lnTo>
                  <a:lnTo>
                    <a:pt x="6" y="936"/>
                  </a:lnTo>
                  <a:lnTo>
                    <a:pt x="2" y="884"/>
                  </a:lnTo>
                  <a:lnTo>
                    <a:pt x="1" y="833"/>
                  </a:lnTo>
                  <a:lnTo>
                    <a:pt x="0" y="782"/>
                  </a:lnTo>
                  <a:lnTo>
                    <a:pt x="0" y="729"/>
                  </a:lnTo>
                  <a:lnTo>
                    <a:pt x="1" y="678"/>
                  </a:lnTo>
                  <a:lnTo>
                    <a:pt x="3" y="626"/>
                  </a:lnTo>
                  <a:lnTo>
                    <a:pt x="7" y="573"/>
                  </a:lnTo>
                  <a:lnTo>
                    <a:pt x="10" y="521"/>
                  </a:lnTo>
                  <a:lnTo>
                    <a:pt x="15" y="469"/>
                  </a:lnTo>
                  <a:lnTo>
                    <a:pt x="20" y="416"/>
                  </a:lnTo>
                  <a:lnTo>
                    <a:pt x="27" y="364"/>
                  </a:lnTo>
                  <a:lnTo>
                    <a:pt x="33" y="312"/>
                  </a:lnTo>
                  <a:lnTo>
                    <a:pt x="40" y="259"/>
                  </a:lnTo>
                  <a:lnTo>
                    <a:pt x="48" y="207"/>
                  </a:lnTo>
                  <a:lnTo>
                    <a:pt x="66" y="103"/>
                  </a:lnTo>
                  <a:lnTo>
                    <a:pt x="85" y="0"/>
                  </a:lnTo>
                  <a:lnTo>
                    <a:pt x="415" y="115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03" name="Freeform 98"/>
            <p:cNvSpPr>
              <a:spLocks noEditPoints="1"/>
            </p:cNvSpPr>
            <p:nvPr/>
          </p:nvSpPr>
          <p:spPr bwMode="auto">
            <a:xfrm>
              <a:off x="526" y="2590"/>
              <a:ext cx="63" cy="288"/>
            </a:xfrm>
            <a:custGeom>
              <a:avLst/>
              <a:gdLst>
                <a:gd name="T0" fmla="*/ 561 w 561"/>
                <a:gd name="T1" fmla="*/ 429 h 2587"/>
                <a:gd name="T2" fmla="*/ 543 w 561"/>
                <a:gd name="T3" fmla="*/ 509 h 2587"/>
                <a:gd name="T4" fmla="*/ 525 w 561"/>
                <a:gd name="T5" fmla="*/ 588 h 2587"/>
                <a:gd name="T6" fmla="*/ 508 w 561"/>
                <a:gd name="T7" fmla="*/ 667 h 2587"/>
                <a:gd name="T8" fmla="*/ 492 w 561"/>
                <a:gd name="T9" fmla="*/ 747 h 2587"/>
                <a:gd name="T10" fmla="*/ 476 w 561"/>
                <a:gd name="T11" fmla="*/ 827 h 2587"/>
                <a:gd name="T12" fmla="*/ 463 w 561"/>
                <a:gd name="T13" fmla="*/ 906 h 2587"/>
                <a:gd name="T14" fmla="*/ 451 w 561"/>
                <a:gd name="T15" fmla="*/ 985 h 2587"/>
                <a:gd name="T16" fmla="*/ 442 w 561"/>
                <a:gd name="T17" fmla="*/ 1065 h 2587"/>
                <a:gd name="T18" fmla="*/ 438 w 561"/>
                <a:gd name="T19" fmla="*/ 1104 h 2587"/>
                <a:gd name="T20" fmla="*/ 434 w 561"/>
                <a:gd name="T21" fmla="*/ 1144 h 2587"/>
                <a:gd name="T22" fmla="*/ 432 w 561"/>
                <a:gd name="T23" fmla="*/ 1184 h 2587"/>
                <a:gd name="T24" fmla="*/ 430 w 561"/>
                <a:gd name="T25" fmla="*/ 1224 h 2587"/>
                <a:gd name="T26" fmla="*/ 429 w 561"/>
                <a:gd name="T27" fmla="*/ 1265 h 2587"/>
                <a:gd name="T28" fmla="*/ 429 w 561"/>
                <a:gd name="T29" fmla="*/ 1304 h 2587"/>
                <a:gd name="T30" fmla="*/ 429 w 561"/>
                <a:gd name="T31" fmla="*/ 1344 h 2587"/>
                <a:gd name="T32" fmla="*/ 430 w 561"/>
                <a:gd name="T33" fmla="*/ 1384 h 2587"/>
                <a:gd name="T34" fmla="*/ 432 w 561"/>
                <a:gd name="T35" fmla="*/ 1424 h 2587"/>
                <a:gd name="T36" fmla="*/ 435 w 561"/>
                <a:gd name="T37" fmla="*/ 1464 h 2587"/>
                <a:gd name="T38" fmla="*/ 440 w 561"/>
                <a:gd name="T39" fmla="*/ 1504 h 2587"/>
                <a:gd name="T40" fmla="*/ 445 w 561"/>
                <a:gd name="T41" fmla="*/ 1544 h 2587"/>
                <a:gd name="T42" fmla="*/ 451 w 561"/>
                <a:gd name="T43" fmla="*/ 1585 h 2587"/>
                <a:gd name="T44" fmla="*/ 459 w 561"/>
                <a:gd name="T45" fmla="*/ 1626 h 2587"/>
                <a:gd name="T46" fmla="*/ 466 w 561"/>
                <a:gd name="T47" fmla="*/ 1666 h 2587"/>
                <a:gd name="T48" fmla="*/ 476 w 561"/>
                <a:gd name="T49" fmla="*/ 1706 h 2587"/>
                <a:gd name="T50" fmla="*/ 257 w 561"/>
                <a:gd name="T51" fmla="*/ 2587 h 2587"/>
                <a:gd name="T52" fmla="*/ 0 w 561"/>
                <a:gd name="T53" fmla="*/ 2209 h 2587"/>
                <a:gd name="T54" fmla="*/ 0 w 561"/>
                <a:gd name="T55" fmla="*/ 2079 h 2587"/>
                <a:gd name="T56" fmla="*/ 0 w 561"/>
                <a:gd name="T57" fmla="*/ 1950 h 2587"/>
                <a:gd name="T58" fmla="*/ 1 w 561"/>
                <a:gd name="T59" fmla="*/ 1821 h 2587"/>
                <a:gd name="T60" fmla="*/ 3 w 561"/>
                <a:gd name="T61" fmla="*/ 1691 h 2587"/>
                <a:gd name="T62" fmla="*/ 5 w 561"/>
                <a:gd name="T63" fmla="*/ 1563 h 2587"/>
                <a:gd name="T64" fmla="*/ 10 w 561"/>
                <a:gd name="T65" fmla="*/ 1436 h 2587"/>
                <a:gd name="T66" fmla="*/ 15 w 561"/>
                <a:gd name="T67" fmla="*/ 1309 h 2587"/>
                <a:gd name="T68" fmla="*/ 22 w 561"/>
                <a:gd name="T69" fmla="*/ 1185 h 2587"/>
                <a:gd name="T70" fmla="*/ 30 w 561"/>
                <a:gd name="T71" fmla="*/ 1063 h 2587"/>
                <a:gd name="T72" fmla="*/ 39 w 561"/>
                <a:gd name="T73" fmla="*/ 942 h 2587"/>
                <a:gd name="T74" fmla="*/ 50 w 561"/>
                <a:gd name="T75" fmla="*/ 824 h 2587"/>
                <a:gd name="T76" fmla="*/ 63 w 561"/>
                <a:gd name="T77" fmla="*/ 708 h 2587"/>
                <a:gd name="T78" fmla="*/ 71 w 561"/>
                <a:gd name="T79" fmla="*/ 652 h 2587"/>
                <a:gd name="T80" fmla="*/ 77 w 561"/>
                <a:gd name="T81" fmla="*/ 596 h 2587"/>
                <a:gd name="T82" fmla="*/ 86 w 561"/>
                <a:gd name="T83" fmla="*/ 541 h 2587"/>
                <a:gd name="T84" fmla="*/ 95 w 561"/>
                <a:gd name="T85" fmla="*/ 487 h 2587"/>
                <a:gd name="T86" fmla="*/ 104 w 561"/>
                <a:gd name="T87" fmla="*/ 433 h 2587"/>
                <a:gd name="T88" fmla="*/ 114 w 561"/>
                <a:gd name="T89" fmla="*/ 381 h 2587"/>
                <a:gd name="T90" fmla="*/ 124 w 561"/>
                <a:gd name="T91" fmla="*/ 330 h 2587"/>
                <a:gd name="T92" fmla="*/ 135 w 561"/>
                <a:gd name="T93" fmla="*/ 279 h 2587"/>
                <a:gd name="T94" fmla="*/ 561 w 561"/>
                <a:gd name="T95" fmla="*/ 429 h 2587"/>
                <a:gd name="T96" fmla="*/ 211 w 561"/>
                <a:gd name="T97" fmla="*/ 11 h 2587"/>
                <a:gd name="T98" fmla="*/ 214 w 561"/>
                <a:gd name="T99" fmla="*/ 0 h 2587"/>
                <a:gd name="T100" fmla="*/ 220 w 561"/>
                <a:gd name="T101" fmla="*/ 9 h 2587"/>
                <a:gd name="T102" fmla="*/ 211 w 561"/>
                <a:gd name="T103" fmla="*/ 11 h 2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1" h="2587">
                  <a:moveTo>
                    <a:pt x="561" y="429"/>
                  </a:moveTo>
                  <a:lnTo>
                    <a:pt x="543" y="509"/>
                  </a:lnTo>
                  <a:lnTo>
                    <a:pt x="525" y="588"/>
                  </a:lnTo>
                  <a:lnTo>
                    <a:pt x="508" y="667"/>
                  </a:lnTo>
                  <a:lnTo>
                    <a:pt x="492" y="747"/>
                  </a:lnTo>
                  <a:lnTo>
                    <a:pt x="476" y="827"/>
                  </a:lnTo>
                  <a:lnTo>
                    <a:pt x="463" y="906"/>
                  </a:lnTo>
                  <a:lnTo>
                    <a:pt x="451" y="985"/>
                  </a:lnTo>
                  <a:lnTo>
                    <a:pt x="442" y="1065"/>
                  </a:lnTo>
                  <a:lnTo>
                    <a:pt x="438" y="1104"/>
                  </a:lnTo>
                  <a:lnTo>
                    <a:pt x="434" y="1144"/>
                  </a:lnTo>
                  <a:lnTo>
                    <a:pt x="432" y="1184"/>
                  </a:lnTo>
                  <a:lnTo>
                    <a:pt x="430" y="1224"/>
                  </a:lnTo>
                  <a:lnTo>
                    <a:pt x="429" y="1265"/>
                  </a:lnTo>
                  <a:lnTo>
                    <a:pt x="429" y="1304"/>
                  </a:lnTo>
                  <a:lnTo>
                    <a:pt x="429" y="1344"/>
                  </a:lnTo>
                  <a:lnTo>
                    <a:pt x="430" y="1384"/>
                  </a:lnTo>
                  <a:lnTo>
                    <a:pt x="432" y="1424"/>
                  </a:lnTo>
                  <a:lnTo>
                    <a:pt x="435" y="1464"/>
                  </a:lnTo>
                  <a:lnTo>
                    <a:pt x="440" y="1504"/>
                  </a:lnTo>
                  <a:lnTo>
                    <a:pt x="445" y="1544"/>
                  </a:lnTo>
                  <a:lnTo>
                    <a:pt x="451" y="1585"/>
                  </a:lnTo>
                  <a:lnTo>
                    <a:pt x="459" y="1626"/>
                  </a:lnTo>
                  <a:lnTo>
                    <a:pt x="466" y="1666"/>
                  </a:lnTo>
                  <a:lnTo>
                    <a:pt x="476" y="1706"/>
                  </a:lnTo>
                  <a:lnTo>
                    <a:pt x="257" y="2587"/>
                  </a:lnTo>
                  <a:lnTo>
                    <a:pt x="0" y="2209"/>
                  </a:lnTo>
                  <a:lnTo>
                    <a:pt x="0" y="2079"/>
                  </a:lnTo>
                  <a:lnTo>
                    <a:pt x="0" y="1950"/>
                  </a:lnTo>
                  <a:lnTo>
                    <a:pt x="1" y="1821"/>
                  </a:lnTo>
                  <a:lnTo>
                    <a:pt x="3" y="1691"/>
                  </a:lnTo>
                  <a:lnTo>
                    <a:pt x="5" y="1563"/>
                  </a:lnTo>
                  <a:lnTo>
                    <a:pt x="10" y="1436"/>
                  </a:lnTo>
                  <a:lnTo>
                    <a:pt x="15" y="1309"/>
                  </a:lnTo>
                  <a:lnTo>
                    <a:pt x="22" y="1185"/>
                  </a:lnTo>
                  <a:lnTo>
                    <a:pt x="30" y="1063"/>
                  </a:lnTo>
                  <a:lnTo>
                    <a:pt x="39" y="942"/>
                  </a:lnTo>
                  <a:lnTo>
                    <a:pt x="50" y="824"/>
                  </a:lnTo>
                  <a:lnTo>
                    <a:pt x="63" y="708"/>
                  </a:lnTo>
                  <a:lnTo>
                    <a:pt x="71" y="652"/>
                  </a:lnTo>
                  <a:lnTo>
                    <a:pt x="77" y="596"/>
                  </a:lnTo>
                  <a:lnTo>
                    <a:pt x="86" y="541"/>
                  </a:lnTo>
                  <a:lnTo>
                    <a:pt x="95" y="487"/>
                  </a:lnTo>
                  <a:lnTo>
                    <a:pt x="104" y="433"/>
                  </a:lnTo>
                  <a:lnTo>
                    <a:pt x="114" y="381"/>
                  </a:lnTo>
                  <a:lnTo>
                    <a:pt x="124" y="330"/>
                  </a:lnTo>
                  <a:lnTo>
                    <a:pt x="135" y="279"/>
                  </a:lnTo>
                  <a:lnTo>
                    <a:pt x="561" y="429"/>
                  </a:lnTo>
                  <a:close/>
                  <a:moveTo>
                    <a:pt x="211" y="11"/>
                  </a:moveTo>
                  <a:lnTo>
                    <a:pt x="214" y="0"/>
                  </a:lnTo>
                  <a:lnTo>
                    <a:pt x="220" y="9"/>
                  </a:lnTo>
                  <a:lnTo>
                    <a:pt x="211" y="11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04" name="Freeform 99"/>
            <p:cNvSpPr>
              <a:spLocks/>
            </p:cNvSpPr>
            <p:nvPr/>
          </p:nvSpPr>
          <p:spPr bwMode="auto">
            <a:xfrm>
              <a:off x="455" y="2572"/>
              <a:ext cx="83" cy="361"/>
            </a:xfrm>
            <a:custGeom>
              <a:avLst/>
              <a:gdLst>
                <a:gd name="T0" fmla="*/ 740 w 750"/>
                <a:gd name="T1" fmla="*/ 26 h 3250"/>
                <a:gd name="T2" fmla="*/ 722 w 750"/>
                <a:gd name="T3" fmla="*/ 82 h 3250"/>
                <a:gd name="T4" fmla="*/ 705 w 750"/>
                <a:gd name="T5" fmla="*/ 138 h 3250"/>
                <a:gd name="T6" fmla="*/ 689 w 750"/>
                <a:gd name="T7" fmla="*/ 196 h 3250"/>
                <a:gd name="T8" fmla="*/ 376 w 750"/>
                <a:gd name="T9" fmla="*/ 305 h 3250"/>
                <a:gd name="T10" fmla="*/ 628 w 750"/>
                <a:gd name="T11" fmla="*/ 455 h 3250"/>
                <a:gd name="T12" fmla="*/ 607 w 750"/>
                <a:gd name="T13" fmla="*/ 575 h 3250"/>
                <a:gd name="T14" fmla="*/ 589 w 750"/>
                <a:gd name="T15" fmla="*/ 696 h 3250"/>
                <a:gd name="T16" fmla="*/ 573 w 750"/>
                <a:gd name="T17" fmla="*/ 820 h 3250"/>
                <a:gd name="T18" fmla="*/ 561 w 750"/>
                <a:gd name="T19" fmla="*/ 946 h 3250"/>
                <a:gd name="T20" fmla="*/ 552 w 750"/>
                <a:gd name="T21" fmla="*/ 1074 h 3250"/>
                <a:gd name="T22" fmla="*/ 545 w 750"/>
                <a:gd name="T23" fmla="*/ 1203 h 3250"/>
                <a:gd name="T24" fmla="*/ 540 w 750"/>
                <a:gd name="T25" fmla="*/ 1335 h 3250"/>
                <a:gd name="T26" fmla="*/ 537 w 750"/>
                <a:gd name="T27" fmla="*/ 1535 h 3250"/>
                <a:gd name="T28" fmla="*/ 539 w 750"/>
                <a:gd name="T29" fmla="*/ 1807 h 3250"/>
                <a:gd name="T30" fmla="*/ 547 w 750"/>
                <a:gd name="T31" fmla="*/ 2083 h 3250"/>
                <a:gd name="T32" fmla="*/ 559 w 750"/>
                <a:gd name="T33" fmla="*/ 2363 h 3250"/>
                <a:gd name="T34" fmla="*/ 362 w 750"/>
                <a:gd name="T35" fmla="*/ 3250 h 3250"/>
                <a:gd name="T36" fmla="*/ 10 w 750"/>
                <a:gd name="T37" fmla="*/ 2723 h 3250"/>
                <a:gd name="T38" fmla="*/ 27 w 750"/>
                <a:gd name="T39" fmla="*/ 2364 h 3250"/>
                <a:gd name="T40" fmla="*/ 45 w 750"/>
                <a:gd name="T41" fmla="*/ 2003 h 3250"/>
                <a:gd name="T42" fmla="*/ 63 w 750"/>
                <a:gd name="T43" fmla="*/ 1733 h 3250"/>
                <a:gd name="T44" fmla="*/ 78 w 750"/>
                <a:gd name="T45" fmla="*/ 1553 h 3250"/>
                <a:gd name="T46" fmla="*/ 94 w 750"/>
                <a:gd name="T47" fmla="*/ 1375 h 3250"/>
                <a:gd name="T48" fmla="*/ 114 w 750"/>
                <a:gd name="T49" fmla="*/ 1199 h 3250"/>
                <a:gd name="T50" fmla="*/ 138 w 750"/>
                <a:gd name="T51" fmla="*/ 1024 h 3250"/>
                <a:gd name="T52" fmla="*/ 166 w 750"/>
                <a:gd name="T53" fmla="*/ 851 h 3250"/>
                <a:gd name="T54" fmla="*/ 199 w 750"/>
                <a:gd name="T55" fmla="*/ 682 h 3250"/>
                <a:gd name="T56" fmla="*/ 237 w 750"/>
                <a:gd name="T57" fmla="*/ 516 h 3250"/>
                <a:gd name="T58" fmla="*/ 280 w 750"/>
                <a:gd name="T59" fmla="*/ 352 h 3250"/>
                <a:gd name="T60" fmla="*/ 330 w 750"/>
                <a:gd name="T61" fmla="*/ 194 h 3250"/>
                <a:gd name="T62" fmla="*/ 750 w 750"/>
                <a:gd name="T63" fmla="*/ 0 h 3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0" h="3250">
                  <a:moveTo>
                    <a:pt x="750" y="0"/>
                  </a:moveTo>
                  <a:lnTo>
                    <a:pt x="740" y="26"/>
                  </a:lnTo>
                  <a:lnTo>
                    <a:pt x="731" y="54"/>
                  </a:lnTo>
                  <a:lnTo>
                    <a:pt x="722" y="82"/>
                  </a:lnTo>
                  <a:lnTo>
                    <a:pt x="714" y="110"/>
                  </a:lnTo>
                  <a:lnTo>
                    <a:pt x="705" y="138"/>
                  </a:lnTo>
                  <a:lnTo>
                    <a:pt x="697" y="167"/>
                  </a:lnTo>
                  <a:lnTo>
                    <a:pt x="689" y="196"/>
                  </a:lnTo>
                  <a:lnTo>
                    <a:pt x="681" y="224"/>
                  </a:lnTo>
                  <a:lnTo>
                    <a:pt x="376" y="305"/>
                  </a:lnTo>
                  <a:lnTo>
                    <a:pt x="640" y="397"/>
                  </a:lnTo>
                  <a:lnTo>
                    <a:pt x="628" y="455"/>
                  </a:lnTo>
                  <a:lnTo>
                    <a:pt x="617" y="514"/>
                  </a:lnTo>
                  <a:lnTo>
                    <a:pt x="607" y="575"/>
                  </a:lnTo>
                  <a:lnTo>
                    <a:pt x="598" y="635"/>
                  </a:lnTo>
                  <a:lnTo>
                    <a:pt x="589" y="696"/>
                  </a:lnTo>
                  <a:lnTo>
                    <a:pt x="581" y="757"/>
                  </a:lnTo>
                  <a:lnTo>
                    <a:pt x="573" y="820"/>
                  </a:lnTo>
                  <a:lnTo>
                    <a:pt x="568" y="882"/>
                  </a:lnTo>
                  <a:lnTo>
                    <a:pt x="561" y="946"/>
                  </a:lnTo>
                  <a:lnTo>
                    <a:pt x="557" y="1009"/>
                  </a:lnTo>
                  <a:lnTo>
                    <a:pt x="552" y="1074"/>
                  </a:lnTo>
                  <a:lnTo>
                    <a:pt x="548" y="1138"/>
                  </a:lnTo>
                  <a:lnTo>
                    <a:pt x="545" y="1203"/>
                  </a:lnTo>
                  <a:lnTo>
                    <a:pt x="542" y="1269"/>
                  </a:lnTo>
                  <a:lnTo>
                    <a:pt x="540" y="1335"/>
                  </a:lnTo>
                  <a:lnTo>
                    <a:pt x="538" y="1400"/>
                  </a:lnTo>
                  <a:lnTo>
                    <a:pt x="537" y="1535"/>
                  </a:lnTo>
                  <a:lnTo>
                    <a:pt x="537" y="1670"/>
                  </a:lnTo>
                  <a:lnTo>
                    <a:pt x="539" y="1807"/>
                  </a:lnTo>
                  <a:lnTo>
                    <a:pt x="542" y="1944"/>
                  </a:lnTo>
                  <a:lnTo>
                    <a:pt x="547" y="2083"/>
                  </a:lnTo>
                  <a:lnTo>
                    <a:pt x="552" y="2223"/>
                  </a:lnTo>
                  <a:lnTo>
                    <a:pt x="559" y="2363"/>
                  </a:lnTo>
                  <a:lnTo>
                    <a:pt x="567" y="2505"/>
                  </a:lnTo>
                  <a:lnTo>
                    <a:pt x="362" y="3250"/>
                  </a:lnTo>
                  <a:lnTo>
                    <a:pt x="0" y="2900"/>
                  </a:lnTo>
                  <a:lnTo>
                    <a:pt x="10" y="2723"/>
                  </a:lnTo>
                  <a:lnTo>
                    <a:pt x="19" y="2545"/>
                  </a:lnTo>
                  <a:lnTo>
                    <a:pt x="27" y="2364"/>
                  </a:lnTo>
                  <a:lnTo>
                    <a:pt x="37" y="2184"/>
                  </a:lnTo>
                  <a:lnTo>
                    <a:pt x="45" y="2003"/>
                  </a:lnTo>
                  <a:lnTo>
                    <a:pt x="57" y="1823"/>
                  </a:lnTo>
                  <a:lnTo>
                    <a:pt x="63" y="1733"/>
                  </a:lnTo>
                  <a:lnTo>
                    <a:pt x="70" y="1643"/>
                  </a:lnTo>
                  <a:lnTo>
                    <a:pt x="78" y="1553"/>
                  </a:lnTo>
                  <a:lnTo>
                    <a:pt x="85" y="1464"/>
                  </a:lnTo>
                  <a:lnTo>
                    <a:pt x="94" y="1375"/>
                  </a:lnTo>
                  <a:lnTo>
                    <a:pt x="103" y="1287"/>
                  </a:lnTo>
                  <a:lnTo>
                    <a:pt x="114" y="1199"/>
                  </a:lnTo>
                  <a:lnTo>
                    <a:pt x="126" y="1111"/>
                  </a:lnTo>
                  <a:lnTo>
                    <a:pt x="138" y="1024"/>
                  </a:lnTo>
                  <a:lnTo>
                    <a:pt x="151" y="937"/>
                  </a:lnTo>
                  <a:lnTo>
                    <a:pt x="166" y="851"/>
                  </a:lnTo>
                  <a:lnTo>
                    <a:pt x="181" y="766"/>
                  </a:lnTo>
                  <a:lnTo>
                    <a:pt x="199" y="682"/>
                  </a:lnTo>
                  <a:lnTo>
                    <a:pt x="217" y="598"/>
                  </a:lnTo>
                  <a:lnTo>
                    <a:pt x="237" y="516"/>
                  </a:lnTo>
                  <a:lnTo>
                    <a:pt x="257" y="433"/>
                  </a:lnTo>
                  <a:lnTo>
                    <a:pt x="280" y="352"/>
                  </a:lnTo>
                  <a:lnTo>
                    <a:pt x="303" y="273"/>
                  </a:lnTo>
                  <a:lnTo>
                    <a:pt x="330" y="194"/>
                  </a:lnTo>
                  <a:lnTo>
                    <a:pt x="357" y="116"/>
                  </a:lnTo>
                  <a:lnTo>
                    <a:pt x="75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05" name="Freeform 100"/>
            <p:cNvSpPr>
              <a:spLocks/>
            </p:cNvSpPr>
            <p:nvPr/>
          </p:nvSpPr>
          <p:spPr bwMode="auto">
            <a:xfrm>
              <a:off x="387" y="2574"/>
              <a:ext cx="85" cy="166"/>
            </a:xfrm>
            <a:custGeom>
              <a:avLst/>
              <a:gdLst>
                <a:gd name="T0" fmla="*/ 309 w 768"/>
                <a:gd name="T1" fmla="*/ 0 h 1491"/>
                <a:gd name="T2" fmla="*/ 379 w 768"/>
                <a:gd name="T3" fmla="*/ 340 h 1491"/>
                <a:gd name="T4" fmla="*/ 768 w 768"/>
                <a:gd name="T5" fmla="*/ 74 h 1491"/>
                <a:gd name="T6" fmla="*/ 574 w 768"/>
                <a:gd name="T7" fmla="*/ 1105 h 1491"/>
                <a:gd name="T8" fmla="*/ 0 w 768"/>
                <a:gd name="T9" fmla="*/ 1491 h 1491"/>
                <a:gd name="T10" fmla="*/ 309 w 768"/>
                <a:gd name="T11" fmla="*/ 0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8" h="1491">
                  <a:moveTo>
                    <a:pt x="309" y="0"/>
                  </a:moveTo>
                  <a:lnTo>
                    <a:pt x="379" y="340"/>
                  </a:lnTo>
                  <a:lnTo>
                    <a:pt x="768" y="74"/>
                  </a:lnTo>
                  <a:lnTo>
                    <a:pt x="574" y="1105"/>
                  </a:lnTo>
                  <a:lnTo>
                    <a:pt x="0" y="1491"/>
                  </a:lnTo>
                  <a:lnTo>
                    <a:pt x="309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06" name="Freeform 101"/>
            <p:cNvSpPr>
              <a:spLocks/>
            </p:cNvSpPr>
            <p:nvPr/>
          </p:nvSpPr>
          <p:spPr bwMode="auto">
            <a:xfrm>
              <a:off x="392" y="2719"/>
              <a:ext cx="54" cy="289"/>
            </a:xfrm>
            <a:custGeom>
              <a:avLst/>
              <a:gdLst>
                <a:gd name="T0" fmla="*/ 490 w 490"/>
                <a:gd name="T1" fmla="*/ 0 h 2595"/>
                <a:gd name="T2" fmla="*/ 378 w 490"/>
                <a:gd name="T3" fmla="*/ 2036 h 2595"/>
                <a:gd name="T4" fmla="*/ 198 w 490"/>
                <a:gd name="T5" fmla="*/ 2595 h 2595"/>
                <a:gd name="T6" fmla="*/ 0 w 490"/>
                <a:gd name="T7" fmla="*/ 1915 h 2595"/>
                <a:gd name="T8" fmla="*/ 43 w 490"/>
                <a:gd name="T9" fmla="*/ 266 h 2595"/>
                <a:gd name="T10" fmla="*/ 490 w 490"/>
                <a:gd name="T11" fmla="*/ 0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0" h="2595">
                  <a:moveTo>
                    <a:pt x="490" y="0"/>
                  </a:moveTo>
                  <a:lnTo>
                    <a:pt x="378" y="2036"/>
                  </a:lnTo>
                  <a:lnTo>
                    <a:pt x="198" y="2595"/>
                  </a:lnTo>
                  <a:lnTo>
                    <a:pt x="0" y="1915"/>
                  </a:lnTo>
                  <a:lnTo>
                    <a:pt x="43" y="266"/>
                  </a:lnTo>
                  <a:lnTo>
                    <a:pt x="49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07" name="Freeform 102"/>
            <p:cNvSpPr>
              <a:spLocks/>
            </p:cNvSpPr>
            <p:nvPr/>
          </p:nvSpPr>
          <p:spPr bwMode="auto">
            <a:xfrm>
              <a:off x="304" y="2577"/>
              <a:ext cx="98" cy="179"/>
            </a:xfrm>
            <a:custGeom>
              <a:avLst/>
              <a:gdLst>
                <a:gd name="T0" fmla="*/ 882 w 882"/>
                <a:gd name="T1" fmla="*/ 0 h 1611"/>
                <a:gd name="T2" fmla="*/ 599 w 882"/>
                <a:gd name="T3" fmla="*/ 1375 h 1611"/>
                <a:gd name="T4" fmla="*/ 116 w 882"/>
                <a:gd name="T5" fmla="*/ 1611 h 1611"/>
                <a:gd name="T6" fmla="*/ 123 w 882"/>
                <a:gd name="T7" fmla="*/ 1581 h 1611"/>
                <a:gd name="T8" fmla="*/ 130 w 882"/>
                <a:gd name="T9" fmla="*/ 1550 h 1611"/>
                <a:gd name="T10" fmla="*/ 134 w 882"/>
                <a:gd name="T11" fmla="*/ 1521 h 1611"/>
                <a:gd name="T12" fmla="*/ 138 w 882"/>
                <a:gd name="T13" fmla="*/ 1491 h 1611"/>
                <a:gd name="T14" fmla="*/ 139 w 882"/>
                <a:gd name="T15" fmla="*/ 1461 h 1611"/>
                <a:gd name="T16" fmla="*/ 138 w 882"/>
                <a:gd name="T17" fmla="*/ 1431 h 1611"/>
                <a:gd name="T18" fmla="*/ 136 w 882"/>
                <a:gd name="T19" fmla="*/ 1402 h 1611"/>
                <a:gd name="T20" fmla="*/ 131 w 882"/>
                <a:gd name="T21" fmla="*/ 1373 h 1611"/>
                <a:gd name="T22" fmla="*/ 128 w 882"/>
                <a:gd name="T23" fmla="*/ 1358 h 1611"/>
                <a:gd name="T24" fmla="*/ 123 w 882"/>
                <a:gd name="T25" fmla="*/ 1343 h 1611"/>
                <a:gd name="T26" fmla="*/ 119 w 882"/>
                <a:gd name="T27" fmla="*/ 1329 h 1611"/>
                <a:gd name="T28" fmla="*/ 114 w 882"/>
                <a:gd name="T29" fmla="*/ 1314 h 1611"/>
                <a:gd name="T30" fmla="*/ 108 w 882"/>
                <a:gd name="T31" fmla="*/ 1301 h 1611"/>
                <a:gd name="T32" fmla="*/ 102 w 882"/>
                <a:gd name="T33" fmla="*/ 1286 h 1611"/>
                <a:gd name="T34" fmla="*/ 94 w 882"/>
                <a:gd name="T35" fmla="*/ 1272 h 1611"/>
                <a:gd name="T36" fmla="*/ 88 w 882"/>
                <a:gd name="T37" fmla="*/ 1257 h 1611"/>
                <a:gd name="T38" fmla="*/ 79 w 882"/>
                <a:gd name="T39" fmla="*/ 1244 h 1611"/>
                <a:gd name="T40" fmla="*/ 70 w 882"/>
                <a:gd name="T41" fmla="*/ 1230 h 1611"/>
                <a:gd name="T42" fmla="*/ 60 w 882"/>
                <a:gd name="T43" fmla="*/ 1216 h 1611"/>
                <a:gd name="T44" fmla="*/ 49 w 882"/>
                <a:gd name="T45" fmla="*/ 1203 h 1611"/>
                <a:gd name="T46" fmla="*/ 38 w 882"/>
                <a:gd name="T47" fmla="*/ 1189 h 1611"/>
                <a:gd name="T48" fmla="*/ 25 w 882"/>
                <a:gd name="T49" fmla="*/ 1176 h 1611"/>
                <a:gd name="T50" fmla="*/ 13 w 882"/>
                <a:gd name="T51" fmla="*/ 1163 h 1611"/>
                <a:gd name="T52" fmla="*/ 0 w 882"/>
                <a:gd name="T53" fmla="*/ 1149 h 1611"/>
                <a:gd name="T54" fmla="*/ 286 w 882"/>
                <a:gd name="T55" fmla="*/ 211 h 1611"/>
                <a:gd name="T56" fmla="*/ 882 w 882"/>
                <a:gd name="T57" fmla="*/ 0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82" h="1611">
                  <a:moveTo>
                    <a:pt x="882" y="0"/>
                  </a:moveTo>
                  <a:lnTo>
                    <a:pt x="599" y="1375"/>
                  </a:lnTo>
                  <a:lnTo>
                    <a:pt x="116" y="1611"/>
                  </a:lnTo>
                  <a:lnTo>
                    <a:pt x="123" y="1581"/>
                  </a:lnTo>
                  <a:lnTo>
                    <a:pt x="130" y="1550"/>
                  </a:lnTo>
                  <a:lnTo>
                    <a:pt x="134" y="1521"/>
                  </a:lnTo>
                  <a:lnTo>
                    <a:pt x="138" y="1491"/>
                  </a:lnTo>
                  <a:lnTo>
                    <a:pt x="139" y="1461"/>
                  </a:lnTo>
                  <a:lnTo>
                    <a:pt x="138" y="1431"/>
                  </a:lnTo>
                  <a:lnTo>
                    <a:pt x="136" y="1402"/>
                  </a:lnTo>
                  <a:lnTo>
                    <a:pt x="131" y="1373"/>
                  </a:lnTo>
                  <a:lnTo>
                    <a:pt x="128" y="1358"/>
                  </a:lnTo>
                  <a:lnTo>
                    <a:pt x="123" y="1343"/>
                  </a:lnTo>
                  <a:lnTo>
                    <a:pt x="119" y="1329"/>
                  </a:lnTo>
                  <a:lnTo>
                    <a:pt x="114" y="1314"/>
                  </a:lnTo>
                  <a:lnTo>
                    <a:pt x="108" y="1301"/>
                  </a:lnTo>
                  <a:lnTo>
                    <a:pt x="102" y="1286"/>
                  </a:lnTo>
                  <a:lnTo>
                    <a:pt x="94" y="1272"/>
                  </a:lnTo>
                  <a:lnTo>
                    <a:pt x="88" y="1257"/>
                  </a:lnTo>
                  <a:lnTo>
                    <a:pt x="79" y="1244"/>
                  </a:lnTo>
                  <a:lnTo>
                    <a:pt x="70" y="1230"/>
                  </a:lnTo>
                  <a:lnTo>
                    <a:pt x="60" y="1216"/>
                  </a:lnTo>
                  <a:lnTo>
                    <a:pt x="49" y="1203"/>
                  </a:lnTo>
                  <a:lnTo>
                    <a:pt x="38" y="1189"/>
                  </a:lnTo>
                  <a:lnTo>
                    <a:pt x="25" y="1176"/>
                  </a:lnTo>
                  <a:lnTo>
                    <a:pt x="13" y="1163"/>
                  </a:lnTo>
                  <a:lnTo>
                    <a:pt x="0" y="1149"/>
                  </a:lnTo>
                  <a:lnTo>
                    <a:pt x="286" y="211"/>
                  </a:lnTo>
                  <a:lnTo>
                    <a:pt x="88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08" name="Freeform 103"/>
            <p:cNvSpPr>
              <a:spLocks/>
            </p:cNvSpPr>
            <p:nvPr/>
          </p:nvSpPr>
          <p:spPr bwMode="auto">
            <a:xfrm>
              <a:off x="207" y="2554"/>
              <a:ext cx="122" cy="165"/>
            </a:xfrm>
            <a:custGeom>
              <a:avLst/>
              <a:gdLst>
                <a:gd name="T0" fmla="*/ 1091 w 1091"/>
                <a:gd name="T1" fmla="*/ 103 h 1485"/>
                <a:gd name="T2" fmla="*/ 763 w 1091"/>
                <a:gd name="T3" fmla="*/ 1254 h 1485"/>
                <a:gd name="T4" fmla="*/ 719 w 1091"/>
                <a:gd name="T5" fmla="*/ 1232 h 1485"/>
                <a:gd name="T6" fmla="*/ 676 w 1091"/>
                <a:gd name="T7" fmla="*/ 1213 h 1485"/>
                <a:gd name="T8" fmla="*/ 635 w 1091"/>
                <a:gd name="T9" fmla="*/ 1196 h 1485"/>
                <a:gd name="T10" fmla="*/ 596 w 1091"/>
                <a:gd name="T11" fmla="*/ 1182 h 1485"/>
                <a:gd name="T12" fmla="*/ 560 w 1091"/>
                <a:gd name="T13" fmla="*/ 1171 h 1485"/>
                <a:gd name="T14" fmla="*/ 524 w 1091"/>
                <a:gd name="T15" fmla="*/ 1162 h 1485"/>
                <a:gd name="T16" fmla="*/ 490 w 1091"/>
                <a:gd name="T17" fmla="*/ 1155 h 1485"/>
                <a:gd name="T18" fmla="*/ 456 w 1091"/>
                <a:gd name="T19" fmla="*/ 1150 h 1485"/>
                <a:gd name="T20" fmla="*/ 425 w 1091"/>
                <a:gd name="T21" fmla="*/ 1147 h 1485"/>
                <a:gd name="T22" fmla="*/ 395 w 1091"/>
                <a:gd name="T23" fmla="*/ 1147 h 1485"/>
                <a:gd name="T24" fmla="*/ 367 w 1091"/>
                <a:gd name="T25" fmla="*/ 1149 h 1485"/>
                <a:gd name="T26" fmla="*/ 340 w 1091"/>
                <a:gd name="T27" fmla="*/ 1152 h 1485"/>
                <a:gd name="T28" fmla="*/ 314 w 1091"/>
                <a:gd name="T29" fmla="*/ 1157 h 1485"/>
                <a:gd name="T30" fmla="*/ 290 w 1091"/>
                <a:gd name="T31" fmla="*/ 1164 h 1485"/>
                <a:gd name="T32" fmla="*/ 266 w 1091"/>
                <a:gd name="T33" fmla="*/ 1172 h 1485"/>
                <a:gd name="T34" fmla="*/ 244 w 1091"/>
                <a:gd name="T35" fmla="*/ 1183 h 1485"/>
                <a:gd name="T36" fmla="*/ 222 w 1091"/>
                <a:gd name="T37" fmla="*/ 1194 h 1485"/>
                <a:gd name="T38" fmla="*/ 202 w 1091"/>
                <a:gd name="T39" fmla="*/ 1207 h 1485"/>
                <a:gd name="T40" fmla="*/ 183 w 1091"/>
                <a:gd name="T41" fmla="*/ 1221 h 1485"/>
                <a:gd name="T42" fmla="*/ 164 w 1091"/>
                <a:gd name="T43" fmla="*/ 1237 h 1485"/>
                <a:gd name="T44" fmla="*/ 146 w 1091"/>
                <a:gd name="T45" fmla="*/ 1253 h 1485"/>
                <a:gd name="T46" fmla="*/ 130 w 1091"/>
                <a:gd name="T47" fmla="*/ 1271 h 1485"/>
                <a:gd name="T48" fmla="*/ 114 w 1091"/>
                <a:gd name="T49" fmla="*/ 1289 h 1485"/>
                <a:gd name="T50" fmla="*/ 100 w 1091"/>
                <a:gd name="T51" fmla="*/ 1309 h 1485"/>
                <a:gd name="T52" fmla="*/ 85 w 1091"/>
                <a:gd name="T53" fmla="*/ 1329 h 1485"/>
                <a:gd name="T54" fmla="*/ 71 w 1091"/>
                <a:gd name="T55" fmla="*/ 1349 h 1485"/>
                <a:gd name="T56" fmla="*/ 58 w 1091"/>
                <a:gd name="T57" fmla="*/ 1371 h 1485"/>
                <a:gd name="T58" fmla="*/ 45 w 1091"/>
                <a:gd name="T59" fmla="*/ 1394 h 1485"/>
                <a:gd name="T60" fmla="*/ 22 w 1091"/>
                <a:gd name="T61" fmla="*/ 1438 h 1485"/>
                <a:gd name="T62" fmla="*/ 0 w 1091"/>
                <a:gd name="T63" fmla="*/ 1485 h 1485"/>
                <a:gd name="T64" fmla="*/ 132 w 1091"/>
                <a:gd name="T65" fmla="*/ 932 h 1485"/>
                <a:gd name="T66" fmla="*/ 452 w 1091"/>
                <a:gd name="T67" fmla="*/ 0 h 1485"/>
                <a:gd name="T68" fmla="*/ 603 w 1091"/>
                <a:gd name="T69" fmla="*/ 405 h 1485"/>
                <a:gd name="T70" fmla="*/ 1091 w 1091"/>
                <a:gd name="T71" fmla="*/ 103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91" h="1485">
                  <a:moveTo>
                    <a:pt x="1091" y="103"/>
                  </a:moveTo>
                  <a:lnTo>
                    <a:pt x="763" y="1254"/>
                  </a:lnTo>
                  <a:lnTo>
                    <a:pt x="719" y="1232"/>
                  </a:lnTo>
                  <a:lnTo>
                    <a:pt x="676" y="1213"/>
                  </a:lnTo>
                  <a:lnTo>
                    <a:pt x="635" y="1196"/>
                  </a:lnTo>
                  <a:lnTo>
                    <a:pt x="596" y="1182"/>
                  </a:lnTo>
                  <a:lnTo>
                    <a:pt x="560" y="1171"/>
                  </a:lnTo>
                  <a:lnTo>
                    <a:pt x="524" y="1162"/>
                  </a:lnTo>
                  <a:lnTo>
                    <a:pt x="490" y="1155"/>
                  </a:lnTo>
                  <a:lnTo>
                    <a:pt x="456" y="1150"/>
                  </a:lnTo>
                  <a:lnTo>
                    <a:pt x="425" y="1147"/>
                  </a:lnTo>
                  <a:lnTo>
                    <a:pt x="395" y="1147"/>
                  </a:lnTo>
                  <a:lnTo>
                    <a:pt x="367" y="1149"/>
                  </a:lnTo>
                  <a:lnTo>
                    <a:pt x="340" y="1152"/>
                  </a:lnTo>
                  <a:lnTo>
                    <a:pt x="314" y="1157"/>
                  </a:lnTo>
                  <a:lnTo>
                    <a:pt x="290" y="1164"/>
                  </a:lnTo>
                  <a:lnTo>
                    <a:pt x="266" y="1172"/>
                  </a:lnTo>
                  <a:lnTo>
                    <a:pt x="244" y="1183"/>
                  </a:lnTo>
                  <a:lnTo>
                    <a:pt x="222" y="1194"/>
                  </a:lnTo>
                  <a:lnTo>
                    <a:pt x="202" y="1207"/>
                  </a:lnTo>
                  <a:lnTo>
                    <a:pt x="183" y="1221"/>
                  </a:lnTo>
                  <a:lnTo>
                    <a:pt x="164" y="1237"/>
                  </a:lnTo>
                  <a:lnTo>
                    <a:pt x="146" y="1253"/>
                  </a:lnTo>
                  <a:lnTo>
                    <a:pt x="130" y="1271"/>
                  </a:lnTo>
                  <a:lnTo>
                    <a:pt x="114" y="1289"/>
                  </a:lnTo>
                  <a:lnTo>
                    <a:pt x="100" y="1309"/>
                  </a:lnTo>
                  <a:lnTo>
                    <a:pt x="85" y="1329"/>
                  </a:lnTo>
                  <a:lnTo>
                    <a:pt x="71" y="1349"/>
                  </a:lnTo>
                  <a:lnTo>
                    <a:pt x="58" y="1371"/>
                  </a:lnTo>
                  <a:lnTo>
                    <a:pt x="45" y="1394"/>
                  </a:lnTo>
                  <a:lnTo>
                    <a:pt x="22" y="1438"/>
                  </a:lnTo>
                  <a:lnTo>
                    <a:pt x="0" y="1485"/>
                  </a:lnTo>
                  <a:lnTo>
                    <a:pt x="132" y="932"/>
                  </a:lnTo>
                  <a:lnTo>
                    <a:pt x="452" y="0"/>
                  </a:lnTo>
                  <a:lnTo>
                    <a:pt x="603" y="405"/>
                  </a:lnTo>
                  <a:lnTo>
                    <a:pt x="1091" y="10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09" name="Freeform 104"/>
            <p:cNvSpPr>
              <a:spLocks/>
            </p:cNvSpPr>
            <p:nvPr/>
          </p:nvSpPr>
          <p:spPr bwMode="auto">
            <a:xfrm>
              <a:off x="332" y="2756"/>
              <a:ext cx="47" cy="180"/>
            </a:xfrm>
            <a:custGeom>
              <a:avLst/>
              <a:gdLst>
                <a:gd name="T0" fmla="*/ 412 w 416"/>
                <a:gd name="T1" fmla="*/ 3 h 1624"/>
                <a:gd name="T2" fmla="*/ 416 w 416"/>
                <a:gd name="T3" fmla="*/ 628 h 1624"/>
                <a:gd name="T4" fmla="*/ 347 w 416"/>
                <a:gd name="T5" fmla="*/ 1624 h 1624"/>
                <a:gd name="T6" fmla="*/ 0 w 416"/>
                <a:gd name="T7" fmla="*/ 761 h 1624"/>
                <a:gd name="T8" fmla="*/ 94 w 416"/>
                <a:gd name="T9" fmla="*/ 3 h 1624"/>
                <a:gd name="T10" fmla="*/ 107 w 416"/>
                <a:gd name="T11" fmla="*/ 3 h 1624"/>
                <a:gd name="T12" fmla="*/ 144 w 416"/>
                <a:gd name="T13" fmla="*/ 2 h 1624"/>
                <a:gd name="T14" fmla="*/ 194 w 416"/>
                <a:gd name="T15" fmla="*/ 1 h 1624"/>
                <a:gd name="T16" fmla="*/ 253 w 416"/>
                <a:gd name="T17" fmla="*/ 0 h 1624"/>
                <a:gd name="T18" fmla="*/ 311 w 416"/>
                <a:gd name="T19" fmla="*/ 0 h 1624"/>
                <a:gd name="T20" fmla="*/ 362 w 416"/>
                <a:gd name="T21" fmla="*/ 0 h 1624"/>
                <a:gd name="T22" fmla="*/ 382 w 416"/>
                <a:gd name="T23" fmla="*/ 0 h 1624"/>
                <a:gd name="T24" fmla="*/ 399 w 416"/>
                <a:gd name="T25" fmla="*/ 1 h 1624"/>
                <a:gd name="T26" fmla="*/ 409 w 416"/>
                <a:gd name="T27" fmla="*/ 2 h 1624"/>
                <a:gd name="T28" fmla="*/ 412 w 416"/>
                <a:gd name="T29" fmla="*/ 3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6" h="1624">
                  <a:moveTo>
                    <a:pt x="412" y="3"/>
                  </a:moveTo>
                  <a:lnTo>
                    <a:pt x="416" y="628"/>
                  </a:lnTo>
                  <a:lnTo>
                    <a:pt x="347" y="1624"/>
                  </a:lnTo>
                  <a:lnTo>
                    <a:pt x="0" y="761"/>
                  </a:lnTo>
                  <a:lnTo>
                    <a:pt x="94" y="3"/>
                  </a:lnTo>
                  <a:lnTo>
                    <a:pt x="107" y="3"/>
                  </a:lnTo>
                  <a:lnTo>
                    <a:pt x="144" y="2"/>
                  </a:lnTo>
                  <a:lnTo>
                    <a:pt x="194" y="1"/>
                  </a:lnTo>
                  <a:lnTo>
                    <a:pt x="253" y="0"/>
                  </a:lnTo>
                  <a:lnTo>
                    <a:pt x="311" y="0"/>
                  </a:lnTo>
                  <a:lnTo>
                    <a:pt x="362" y="0"/>
                  </a:lnTo>
                  <a:lnTo>
                    <a:pt x="382" y="0"/>
                  </a:lnTo>
                  <a:lnTo>
                    <a:pt x="399" y="1"/>
                  </a:lnTo>
                  <a:lnTo>
                    <a:pt x="409" y="2"/>
                  </a:lnTo>
                  <a:lnTo>
                    <a:pt x="412" y="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10" name="Freeform 105"/>
            <p:cNvSpPr>
              <a:spLocks/>
            </p:cNvSpPr>
            <p:nvPr/>
          </p:nvSpPr>
          <p:spPr bwMode="auto">
            <a:xfrm>
              <a:off x="258" y="2823"/>
              <a:ext cx="58" cy="354"/>
            </a:xfrm>
            <a:custGeom>
              <a:avLst/>
              <a:gdLst>
                <a:gd name="T0" fmla="*/ 524 w 524"/>
                <a:gd name="T1" fmla="*/ 1354 h 3185"/>
                <a:gd name="T2" fmla="*/ 413 w 524"/>
                <a:gd name="T3" fmla="*/ 3185 h 3185"/>
                <a:gd name="T4" fmla="*/ 386 w 524"/>
                <a:gd name="T5" fmla="*/ 3121 h 3185"/>
                <a:gd name="T6" fmla="*/ 359 w 524"/>
                <a:gd name="T7" fmla="*/ 3055 h 3185"/>
                <a:gd name="T8" fmla="*/ 333 w 524"/>
                <a:gd name="T9" fmla="*/ 2990 h 3185"/>
                <a:gd name="T10" fmla="*/ 307 w 524"/>
                <a:gd name="T11" fmla="*/ 2926 h 3185"/>
                <a:gd name="T12" fmla="*/ 282 w 524"/>
                <a:gd name="T13" fmla="*/ 2860 h 3185"/>
                <a:gd name="T14" fmla="*/ 256 w 524"/>
                <a:gd name="T15" fmla="*/ 2795 h 3185"/>
                <a:gd name="T16" fmla="*/ 231 w 524"/>
                <a:gd name="T17" fmla="*/ 2731 h 3185"/>
                <a:gd name="T18" fmla="*/ 206 w 524"/>
                <a:gd name="T19" fmla="*/ 2665 h 3185"/>
                <a:gd name="T20" fmla="*/ 181 w 524"/>
                <a:gd name="T21" fmla="*/ 2600 h 3185"/>
                <a:gd name="T22" fmla="*/ 156 w 524"/>
                <a:gd name="T23" fmla="*/ 2536 h 3185"/>
                <a:gd name="T24" fmla="*/ 131 w 524"/>
                <a:gd name="T25" fmla="*/ 2470 h 3185"/>
                <a:gd name="T26" fmla="*/ 106 w 524"/>
                <a:gd name="T27" fmla="*/ 2405 h 3185"/>
                <a:gd name="T28" fmla="*/ 80 w 524"/>
                <a:gd name="T29" fmla="*/ 2340 h 3185"/>
                <a:gd name="T30" fmla="*/ 54 w 524"/>
                <a:gd name="T31" fmla="*/ 2275 h 3185"/>
                <a:gd name="T32" fmla="*/ 27 w 524"/>
                <a:gd name="T33" fmla="*/ 2210 h 3185"/>
                <a:gd name="T34" fmla="*/ 0 w 524"/>
                <a:gd name="T35" fmla="*/ 2145 h 3185"/>
                <a:gd name="T36" fmla="*/ 7 w 524"/>
                <a:gd name="T37" fmla="*/ 2011 h 3185"/>
                <a:gd name="T38" fmla="*/ 10 w 524"/>
                <a:gd name="T39" fmla="*/ 1871 h 3185"/>
                <a:gd name="T40" fmla="*/ 14 w 524"/>
                <a:gd name="T41" fmla="*/ 1729 h 3185"/>
                <a:gd name="T42" fmla="*/ 15 w 524"/>
                <a:gd name="T43" fmla="*/ 1583 h 3185"/>
                <a:gd name="T44" fmla="*/ 16 w 524"/>
                <a:gd name="T45" fmla="*/ 1436 h 3185"/>
                <a:gd name="T46" fmla="*/ 17 w 524"/>
                <a:gd name="T47" fmla="*/ 1287 h 3185"/>
                <a:gd name="T48" fmla="*/ 18 w 524"/>
                <a:gd name="T49" fmla="*/ 1140 h 3185"/>
                <a:gd name="T50" fmla="*/ 19 w 524"/>
                <a:gd name="T51" fmla="*/ 994 h 3185"/>
                <a:gd name="T52" fmla="*/ 21 w 524"/>
                <a:gd name="T53" fmla="*/ 851 h 3185"/>
                <a:gd name="T54" fmla="*/ 26 w 524"/>
                <a:gd name="T55" fmla="*/ 710 h 3185"/>
                <a:gd name="T56" fmla="*/ 28 w 524"/>
                <a:gd name="T57" fmla="*/ 642 h 3185"/>
                <a:gd name="T58" fmla="*/ 31 w 524"/>
                <a:gd name="T59" fmla="*/ 575 h 3185"/>
                <a:gd name="T60" fmla="*/ 36 w 524"/>
                <a:gd name="T61" fmla="*/ 510 h 3185"/>
                <a:gd name="T62" fmla="*/ 40 w 524"/>
                <a:gd name="T63" fmla="*/ 445 h 3185"/>
                <a:gd name="T64" fmla="*/ 45 w 524"/>
                <a:gd name="T65" fmla="*/ 383 h 3185"/>
                <a:gd name="T66" fmla="*/ 51 w 524"/>
                <a:gd name="T67" fmla="*/ 322 h 3185"/>
                <a:gd name="T68" fmla="*/ 58 w 524"/>
                <a:gd name="T69" fmla="*/ 263 h 3185"/>
                <a:gd name="T70" fmla="*/ 66 w 524"/>
                <a:gd name="T71" fmla="*/ 207 h 3185"/>
                <a:gd name="T72" fmla="*/ 74 w 524"/>
                <a:gd name="T73" fmla="*/ 152 h 3185"/>
                <a:gd name="T74" fmla="*/ 84 w 524"/>
                <a:gd name="T75" fmla="*/ 100 h 3185"/>
                <a:gd name="T76" fmla="*/ 94 w 524"/>
                <a:gd name="T77" fmla="*/ 49 h 3185"/>
                <a:gd name="T78" fmla="*/ 106 w 524"/>
                <a:gd name="T79" fmla="*/ 3 h 3185"/>
                <a:gd name="T80" fmla="*/ 108 w 524"/>
                <a:gd name="T81" fmla="*/ 0 h 3185"/>
                <a:gd name="T82" fmla="*/ 111 w 524"/>
                <a:gd name="T83" fmla="*/ 5 h 3185"/>
                <a:gd name="T84" fmla="*/ 116 w 524"/>
                <a:gd name="T85" fmla="*/ 15 h 3185"/>
                <a:gd name="T86" fmla="*/ 123 w 524"/>
                <a:gd name="T87" fmla="*/ 29 h 3185"/>
                <a:gd name="T88" fmla="*/ 138 w 524"/>
                <a:gd name="T89" fmla="*/ 74 h 3185"/>
                <a:gd name="T90" fmla="*/ 159 w 524"/>
                <a:gd name="T91" fmla="*/ 135 h 3185"/>
                <a:gd name="T92" fmla="*/ 184 w 524"/>
                <a:gd name="T93" fmla="*/ 212 h 3185"/>
                <a:gd name="T94" fmla="*/ 210 w 524"/>
                <a:gd name="T95" fmla="*/ 301 h 3185"/>
                <a:gd name="T96" fmla="*/ 240 w 524"/>
                <a:gd name="T97" fmla="*/ 402 h 3185"/>
                <a:gd name="T98" fmla="*/ 273 w 524"/>
                <a:gd name="T99" fmla="*/ 509 h 3185"/>
                <a:gd name="T100" fmla="*/ 306 w 524"/>
                <a:gd name="T101" fmla="*/ 621 h 3185"/>
                <a:gd name="T102" fmla="*/ 339 w 524"/>
                <a:gd name="T103" fmla="*/ 736 h 3185"/>
                <a:gd name="T104" fmla="*/ 374 w 524"/>
                <a:gd name="T105" fmla="*/ 852 h 3185"/>
                <a:gd name="T106" fmla="*/ 407 w 524"/>
                <a:gd name="T107" fmla="*/ 967 h 3185"/>
                <a:gd name="T108" fmla="*/ 439 w 524"/>
                <a:gd name="T109" fmla="*/ 1076 h 3185"/>
                <a:gd name="T110" fmla="*/ 470 w 524"/>
                <a:gd name="T111" fmla="*/ 1178 h 3185"/>
                <a:gd name="T112" fmla="*/ 499 w 524"/>
                <a:gd name="T113" fmla="*/ 1273 h 3185"/>
                <a:gd name="T114" fmla="*/ 524 w 524"/>
                <a:gd name="T115" fmla="*/ 1354 h 3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24" h="3185">
                  <a:moveTo>
                    <a:pt x="524" y="1354"/>
                  </a:moveTo>
                  <a:lnTo>
                    <a:pt x="413" y="3185"/>
                  </a:lnTo>
                  <a:lnTo>
                    <a:pt x="386" y="3121"/>
                  </a:lnTo>
                  <a:lnTo>
                    <a:pt x="359" y="3055"/>
                  </a:lnTo>
                  <a:lnTo>
                    <a:pt x="333" y="2990"/>
                  </a:lnTo>
                  <a:lnTo>
                    <a:pt x="307" y="2926"/>
                  </a:lnTo>
                  <a:lnTo>
                    <a:pt x="282" y="2860"/>
                  </a:lnTo>
                  <a:lnTo>
                    <a:pt x="256" y="2795"/>
                  </a:lnTo>
                  <a:lnTo>
                    <a:pt x="231" y="2731"/>
                  </a:lnTo>
                  <a:lnTo>
                    <a:pt x="206" y="2665"/>
                  </a:lnTo>
                  <a:lnTo>
                    <a:pt x="181" y="2600"/>
                  </a:lnTo>
                  <a:lnTo>
                    <a:pt x="156" y="2536"/>
                  </a:lnTo>
                  <a:lnTo>
                    <a:pt x="131" y="2470"/>
                  </a:lnTo>
                  <a:lnTo>
                    <a:pt x="106" y="2405"/>
                  </a:lnTo>
                  <a:lnTo>
                    <a:pt x="80" y="2340"/>
                  </a:lnTo>
                  <a:lnTo>
                    <a:pt x="54" y="2275"/>
                  </a:lnTo>
                  <a:lnTo>
                    <a:pt x="27" y="2210"/>
                  </a:lnTo>
                  <a:lnTo>
                    <a:pt x="0" y="2145"/>
                  </a:lnTo>
                  <a:lnTo>
                    <a:pt x="7" y="2011"/>
                  </a:lnTo>
                  <a:lnTo>
                    <a:pt x="10" y="1871"/>
                  </a:lnTo>
                  <a:lnTo>
                    <a:pt x="14" y="1729"/>
                  </a:lnTo>
                  <a:lnTo>
                    <a:pt x="15" y="1583"/>
                  </a:lnTo>
                  <a:lnTo>
                    <a:pt x="16" y="1436"/>
                  </a:lnTo>
                  <a:lnTo>
                    <a:pt x="17" y="1287"/>
                  </a:lnTo>
                  <a:lnTo>
                    <a:pt x="18" y="1140"/>
                  </a:lnTo>
                  <a:lnTo>
                    <a:pt x="19" y="994"/>
                  </a:lnTo>
                  <a:lnTo>
                    <a:pt x="21" y="851"/>
                  </a:lnTo>
                  <a:lnTo>
                    <a:pt x="26" y="710"/>
                  </a:lnTo>
                  <a:lnTo>
                    <a:pt x="28" y="642"/>
                  </a:lnTo>
                  <a:lnTo>
                    <a:pt x="31" y="575"/>
                  </a:lnTo>
                  <a:lnTo>
                    <a:pt x="36" y="510"/>
                  </a:lnTo>
                  <a:lnTo>
                    <a:pt x="40" y="445"/>
                  </a:lnTo>
                  <a:lnTo>
                    <a:pt x="45" y="383"/>
                  </a:lnTo>
                  <a:lnTo>
                    <a:pt x="51" y="322"/>
                  </a:lnTo>
                  <a:lnTo>
                    <a:pt x="58" y="263"/>
                  </a:lnTo>
                  <a:lnTo>
                    <a:pt x="66" y="207"/>
                  </a:lnTo>
                  <a:lnTo>
                    <a:pt x="74" y="152"/>
                  </a:lnTo>
                  <a:lnTo>
                    <a:pt x="84" y="100"/>
                  </a:lnTo>
                  <a:lnTo>
                    <a:pt x="94" y="49"/>
                  </a:lnTo>
                  <a:lnTo>
                    <a:pt x="106" y="3"/>
                  </a:lnTo>
                  <a:lnTo>
                    <a:pt x="108" y="0"/>
                  </a:lnTo>
                  <a:lnTo>
                    <a:pt x="111" y="5"/>
                  </a:lnTo>
                  <a:lnTo>
                    <a:pt x="116" y="15"/>
                  </a:lnTo>
                  <a:lnTo>
                    <a:pt x="123" y="29"/>
                  </a:lnTo>
                  <a:lnTo>
                    <a:pt x="138" y="74"/>
                  </a:lnTo>
                  <a:lnTo>
                    <a:pt x="159" y="135"/>
                  </a:lnTo>
                  <a:lnTo>
                    <a:pt x="184" y="212"/>
                  </a:lnTo>
                  <a:lnTo>
                    <a:pt x="210" y="301"/>
                  </a:lnTo>
                  <a:lnTo>
                    <a:pt x="240" y="402"/>
                  </a:lnTo>
                  <a:lnTo>
                    <a:pt x="273" y="509"/>
                  </a:lnTo>
                  <a:lnTo>
                    <a:pt x="306" y="621"/>
                  </a:lnTo>
                  <a:lnTo>
                    <a:pt x="339" y="736"/>
                  </a:lnTo>
                  <a:lnTo>
                    <a:pt x="374" y="852"/>
                  </a:lnTo>
                  <a:lnTo>
                    <a:pt x="407" y="967"/>
                  </a:lnTo>
                  <a:lnTo>
                    <a:pt x="439" y="1076"/>
                  </a:lnTo>
                  <a:lnTo>
                    <a:pt x="470" y="1178"/>
                  </a:lnTo>
                  <a:lnTo>
                    <a:pt x="499" y="1273"/>
                  </a:lnTo>
                  <a:lnTo>
                    <a:pt x="524" y="135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11" name="Freeform 106"/>
            <p:cNvSpPr>
              <a:spLocks/>
            </p:cNvSpPr>
            <p:nvPr/>
          </p:nvSpPr>
          <p:spPr bwMode="auto">
            <a:xfrm>
              <a:off x="179" y="2797"/>
              <a:ext cx="76" cy="395"/>
            </a:xfrm>
            <a:custGeom>
              <a:avLst/>
              <a:gdLst>
                <a:gd name="T0" fmla="*/ 685 w 685"/>
                <a:gd name="T1" fmla="*/ 0 h 3549"/>
                <a:gd name="T2" fmla="*/ 616 w 685"/>
                <a:gd name="T3" fmla="*/ 2493 h 3549"/>
                <a:gd name="T4" fmla="*/ 323 w 685"/>
                <a:gd name="T5" fmla="*/ 3549 h 3549"/>
                <a:gd name="T6" fmla="*/ 300 w 685"/>
                <a:gd name="T7" fmla="*/ 3463 h 3549"/>
                <a:gd name="T8" fmla="*/ 271 w 685"/>
                <a:gd name="T9" fmla="*/ 3355 h 3549"/>
                <a:gd name="T10" fmla="*/ 239 w 685"/>
                <a:gd name="T11" fmla="*/ 3226 h 3549"/>
                <a:gd name="T12" fmla="*/ 205 w 685"/>
                <a:gd name="T13" fmla="*/ 3078 h 3549"/>
                <a:gd name="T14" fmla="*/ 186 w 685"/>
                <a:gd name="T15" fmla="*/ 2997 h 3549"/>
                <a:gd name="T16" fmla="*/ 168 w 685"/>
                <a:gd name="T17" fmla="*/ 2911 h 3549"/>
                <a:gd name="T18" fmla="*/ 150 w 685"/>
                <a:gd name="T19" fmla="*/ 2820 h 3549"/>
                <a:gd name="T20" fmla="*/ 132 w 685"/>
                <a:gd name="T21" fmla="*/ 2727 h 3549"/>
                <a:gd name="T22" fmla="*/ 114 w 685"/>
                <a:gd name="T23" fmla="*/ 2629 h 3549"/>
                <a:gd name="T24" fmla="*/ 98 w 685"/>
                <a:gd name="T25" fmla="*/ 2527 h 3549"/>
                <a:gd name="T26" fmla="*/ 82 w 685"/>
                <a:gd name="T27" fmla="*/ 2423 h 3549"/>
                <a:gd name="T28" fmla="*/ 67 w 685"/>
                <a:gd name="T29" fmla="*/ 2313 h 3549"/>
                <a:gd name="T30" fmla="*/ 53 w 685"/>
                <a:gd name="T31" fmla="*/ 2202 h 3549"/>
                <a:gd name="T32" fmla="*/ 40 w 685"/>
                <a:gd name="T33" fmla="*/ 2086 h 3549"/>
                <a:gd name="T34" fmla="*/ 29 w 685"/>
                <a:gd name="T35" fmla="*/ 1968 h 3549"/>
                <a:gd name="T36" fmla="*/ 19 w 685"/>
                <a:gd name="T37" fmla="*/ 1848 h 3549"/>
                <a:gd name="T38" fmla="*/ 11 w 685"/>
                <a:gd name="T39" fmla="*/ 1724 h 3549"/>
                <a:gd name="T40" fmla="*/ 6 w 685"/>
                <a:gd name="T41" fmla="*/ 1598 h 3549"/>
                <a:gd name="T42" fmla="*/ 1 w 685"/>
                <a:gd name="T43" fmla="*/ 1470 h 3549"/>
                <a:gd name="T44" fmla="*/ 0 w 685"/>
                <a:gd name="T45" fmla="*/ 1340 h 3549"/>
                <a:gd name="T46" fmla="*/ 1 w 685"/>
                <a:gd name="T47" fmla="*/ 1207 h 3549"/>
                <a:gd name="T48" fmla="*/ 4 w 685"/>
                <a:gd name="T49" fmla="*/ 1072 h 3549"/>
                <a:gd name="T50" fmla="*/ 11 w 685"/>
                <a:gd name="T51" fmla="*/ 936 h 3549"/>
                <a:gd name="T52" fmla="*/ 20 w 685"/>
                <a:gd name="T53" fmla="*/ 799 h 3549"/>
                <a:gd name="T54" fmla="*/ 33 w 685"/>
                <a:gd name="T55" fmla="*/ 660 h 3549"/>
                <a:gd name="T56" fmla="*/ 49 w 685"/>
                <a:gd name="T57" fmla="*/ 519 h 3549"/>
                <a:gd name="T58" fmla="*/ 69 w 685"/>
                <a:gd name="T59" fmla="*/ 379 h 3549"/>
                <a:gd name="T60" fmla="*/ 91 w 685"/>
                <a:gd name="T61" fmla="*/ 236 h 3549"/>
                <a:gd name="T62" fmla="*/ 685 w 685"/>
                <a:gd name="T63" fmla="*/ 0 h 3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5" h="3549">
                  <a:moveTo>
                    <a:pt x="685" y="0"/>
                  </a:moveTo>
                  <a:lnTo>
                    <a:pt x="616" y="2493"/>
                  </a:lnTo>
                  <a:lnTo>
                    <a:pt x="323" y="3549"/>
                  </a:lnTo>
                  <a:lnTo>
                    <a:pt x="300" y="3463"/>
                  </a:lnTo>
                  <a:lnTo>
                    <a:pt x="271" y="3355"/>
                  </a:lnTo>
                  <a:lnTo>
                    <a:pt x="239" y="3226"/>
                  </a:lnTo>
                  <a:lnTo>
                    <a:pt x="205" y="3078"/>
                  </a:lnTo>
                  <a:lnTo>
                    <a:pt x="186" y="2997"/>
                  </a:lnTo>
                  <a:lnTo>
                    <a:pt x="168" y="2911"/>
                  </a:lnTo>
                  <a:lnTo>
                    <a:pt x="150" y="2820"/>
                  </a:lnTo>
                  <a:lnTo>
                    <a:pt x="132" y="2727"/>
                  </a:lnTo>
                  <a:lnTo>
                    <a:pt x="114" y="2629"/>
                  </a:lnTo>
                  <a:lnTo>
                    <a:pt x="98" y="2527"/>
                  </a:lnTo>
                  <a:lnTo>
                    <a:pt x="82" y="2423"/>
                  </a:lnTo>
                  <a:lnTo>
                    <a:pt x="67" y="2313"/>
                  </a:lnTo>
                  <a:lnTo>
                    <a:pt x="53" y="2202"/>
                  </a:lnTo>
                  <a:lnTo>
                    <a:pt x="40" y="2086"/>
                  </a:lnTo>
                  <a:lnTo>
                    <a:pt x="29" y="1968"/>
                  </a:lnTo>
                  <a:lnTo>
                    <a:pt x="19" y="1848"/>
                  </a:lnTo>
                  <a:lnTo>
                    <a:pt x="11" y="1724"/>
                  </a:lnTo>
                  <a:lnTo>
                    <a:pt x="6" y="1598"/>
                  </a:lnTo>
                  <a:lnTo>
                    <a:pt x="1" y="1470"/>
                  </a:lnTo>
                  <a:lnTo>
                    <a:pt x="0" y="1340"/>
                  </a:lnTo>
                  <a:lnTo>
                    <a:pt x="1" y="1207"/>
                  </a:lnTo>
                  <a:lnTo>
                    <a:pt x="4" y="1072"/>
                  </a:lnTo>
                  <a:lnTo>
                    <a:pt x="11" y="936"/>
                  </a:lnTo>
                  <a:lnTo>
                    <a:pt x="20" y="799"/>
                  </a:lnTo>
                  <a:lnTo>
                    <a:pt x="33" y="660"/>
                  </a:lnTo>
                  <a:lnTo>
                    <a:pt x="49" y="519"/>
                  </a:lnTo>
                  <a:lnTo>
                    <a:pt x="69" y="379"/>
                  </a:lnTo>
                  <a:lnTo>
                    <a:pt x="91" y="236"/>
                  </a:lnTo>
                  <a:lnTo>
                    <a:pt x="68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12" name="Freeform 107"/>
            <p:cNvSpPr>
              <a:spLocks/>
            </p:cNvSpPr>
            <p:nvPr/>
          </p:nvSpPr>
          <p:spPr bwMode="auto">
            <a:xfrm>
              <a:off x="446" y="2817"/>
              <a:ext cx="276" cy="151"/>
            </a:xfrm>
            <a:custGeom>
              <a:avLst/>
              <a:gdLst>
                <a:gd name="T0" fmla="*/ 2428 w 2487"/>
                <a:gd name="T1" fmla="*/ 106 h 1357"/>
                <a:gd name="T2" fmla="*/ 2435 w 2487"/>
                <a:gd name="T3" fmla="*/ 95 h 1357"/>
                <a:gd name="T4" fmla="*/ 2451 w 2487"/>
                <a:gd name="T5" fmla="*/ 72 h 1357"/>
                <a:gd name="T6" fmla="*/ 2476 w 2487"/>
                <a:gd name="T7" fmla="*/ 37 h 1357"/>
                <a:gd name="T8" fmla="*/ 2487 w 2487"/>
                <a:gd name="T9" fmla="*/ 18 h 1357"/>
                <a:gd name="T10" fmla="*/ 2486 w 2487"/>
                <a:gd name="T11" fmla="*/ 13 h 1357"/>
                <a:gd name="T12" fmla="*/ 2482 w 2487"/>
                <a:gd name="T13" fmla="*/ 10 h 1357"/>
                <a:gd name="T14" fmla="*/ 2433 w 2487"/>
                <a:gd name="T15" fmla="*/ 6 h 1357"/>
                <a:gd name="T16" fmla="*/ 2279 w 2487"/>
                <a:gd name="T17" fmla="*/ 0 h 1357"/>
                <a:gd name="T18" fmla="*/ 2196 w 2487"/>
                <a:gd name="T19" fmla="*/ 2 h 1357"/>
                <a:gd name="T20" fmla="*/ 2111 w 2487"/>
                <a:gd name="T21" fmla="*/ 7 h 1357"/>
                <a:gd name="T22" fmla="*/ 2027 w 2487"/>
                <a:gd name="T23" fmla="*/ 16 h 1357"/>
                <a:gd name="T24" fmla="*/ 1942 w 2487"/>
                <a:gd name="T25" fmla="*/ 28 h 1357"/>
                <a:gd name="T26" fmla="*/ 1859 w 2487"/>
                <a:gd name="T27" fmla="*/ 45 h 1357"/>
                <a:gd name="T28" fmla="*/ 1775 w 2487"/>
                <a:gd name="T29" fmla="*/ 66 h 1357"/>
                <a:gd name="T30" fmla="*/ 1693 w 2487"/>
                <a:gd name="T31" fmla="*/ 92 h 1357"/>
                <a:gd name="T32" fmla="*/ 1613 w 2487"/>
                <a:gd name="T33" fmla="*/ 122 h 1357"/>
                <a:gd name="T34" fmla="*/ 1535 w 2487"/>
                <a:gd name="T35" fmla="*/ 156 h 1357"/>
                <a:gd name="T36" fmla="*/ 1460 w 2487"/>
                <a:gd name="T37" fmla="*/ 195 h 1357"/>
                <a:gd name="T38" fmla="*/ 1387 w 2487"/>
                <a:gd name="T39" fmla="*/ 240 h 1357"/>
                <a:gd name="T40" fmla="*/ 1319 w 2487"/>
                <a:gd name="T41" fmla="*/ 289 h 1357"/>
                <a:gd name="T42" fmla="*/ 1253 w 2487"/>
                <a:gd name="T43" fmla="*/ 344 h 1357"/>
                <a:gd name="T44" fmla="*/ 1192 w 2487"/>
                <a:gd name="T45" fmla="*/ 404 h 1357"/>
                <a:gd name="T46" fmla="*/ 1136 w 2487"/>
                <a:gd name="T47" fmla="*/ 471 h 1357"/>
                <a:gd name="T48" fmla="*/ 1085 w 2487"/>
                <a:gd name="T49" fmla="*/ 542 h 1357"/>
                <a:gd name="T50" fmla="*/ 1024 w 2487"/>
                <a:gd name="T51" fmla="*/ 623 h 1357"/>
                <a:gd name="T52" fmla="*/ 963 w 2487"/>
                <a:gd name="T53" fmla="*/ 700 h 1357"/>
                <a:gd name="T54" fmla="*/ 902 w 2487"/>
                <a:gd name="T55" fmla="*/ 774 h 1357"/>
                <a:gd name="T56" fmla="*/ 839 w 2487"/>
                <a:gd name="T57" fmla="*/ 844 h 1357"/>
                <a:gd name="T58" fmla="*/ 777 w 2487"/>
                <a:gd name="T59" fmla="*/ 909 h 1357"/>
                <a:gd name="T60" fmla="*/ 714 w 2487"/>
                <a:gd name="T61" fmla="*/ 970 h 1357"/>
                <a:gd name="T62" fmla="*/ 649 w 2487"/>
                <a:gd name="T63" fmla="*/ 1026 h 1357"/>
                <a:gd name="T64" fmla="*/ 584 w 2487"/>
                <a:gd name="T65" fmla="*/ 1077 h 1357"/>
                <a:gd name="T66" fmla="*/ 517 w 2487"/>
                <a:gd name="T67" fmla="*/ 1124 h 1357"/>
                <a:gd name="T68" fmla="*/ 450 w 2487"/>
                <a:gd name="T69" fmla="*/ 1165 h 1357"/>
                <a:gd name="T70" fmla="*/ 383 w 2487"/>
                <a:gd name="T71" fmla="*/ 1201 h 1357"/>
                <a:gd name="T72" fmla="*/ 313 w 2487"/>
                <a:gd name="T73" fmla="*/ 1231 h 1357"/>
                <a:gd name="T74" fmla="*/ 241 w 2487"/>
                <a:gd name="T75" fmla="*/ 1256 h 1357"/>
                <a:gd name="T76" fmla="*/ 170 w 2487"/>
                <a:gd name="T77" fmla="*/ 1275 h 1357"/>
                <a:gd name="T78" fmla="*/ 97 w 2487"/>
                <a:gd name="T79" fmla="*/ 1289 h 1357"/>
                <a:gd name="T80" fmla="*/ 21 w 2487"/>
                <a:gd name="T81" fmla="*/ 1296 h 1357"/>
                <a:gd name="T82" fmla="*/ 829 w 2487"/>
                <a:gd name="T83" fmla="*/ 1348 h 1357"/>
                <a:gd name="T84" fmla="*/ 903 w 2487"/>
                <a:gd name="T85" fmla="*/ 1246 h 1357"/>
                <a:gd name="T86" fmla="*/ 979 w 2487"/>
                <a:gd name="T87" fmla="*/ 1146 h 1357"/>
                <a:gd name="T88" fmla="*/ 1060 w 2487"/>
                <a:gd name="T89" fmla="*/ 1047 h 1357"/>
                <a:gd name="T90" fmla="*/ 1143 w 2487"/>
                <a:gd name="T91" fmla="*/ 951 h 1357"/>
                <a:gd name="T92" fmla="*/ 1230 w 2487"/>
                <a:gd name="T93" fmla="*/ 857 h 1357"/>
                <a:gd name="T94" fmla="*/ 1321 w 2487"/>
                <a:gd name="T95" fmla="*/ 766 h 1357"/>
                <a:gd name="T96" fmla="*/ 1415 w 2487"/>
                <a:gd name="T97" fmla="*/ 679 h 1357"/>
                <a:gd name="T98" fmla="*/ 1513 w 2487"/>
                <a:gd name="T99" fmla="*/ 595 h 1357"/>
                <a:gd name="T100" fmla="*/ 1614 w 2487"/>
                <a:gd name="T101" fmla="*/ 515 h 1357"/>
                <a:gd name="T102" fmla="*/ 1719 w 2487"/>
                <a:gd name="T103" fmla="*/ 441 h 1357"/>
                <a:gd name="T104" fmla="*/ 1828 w 2487"/>
                <a:gd name="T105" fmla="*/ 370 h 1357"/>
                <a:gd name="T106" fmla="*/ 1940 w 2487"/>
                <a:gd name="T107" fmla="*/ 306 h 1357"/>
                <a:gd name="T108" fmla="*/ 2057 w 2487"/>
                <a:gd name="T109" fmla="*/ 248 h 1357"/>
                <a:gd name="T110" fmla="*/ 2177 w 2487"/>
                <a:gd name="T111" fmla="*/ 194 h 1357"/>
                <a:gd name="T112" fmla="*/ 2300 w 2487"/>
                <a:gd name="T113" fmla="*/ 149 h 1357"/>
                <a:gd name="T114" fmla="*/ 2428 w 2487"/>
                <a:gd name="T115" fmla="*/ 110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87" h="1357">
                  <a:moveTo>
                    <a:pt x="2428" y="110"/>
                  </a:moveTo>
                  <a:lnTo>
                    <a:pt x="2428" y="106"/>
                  </a:lnTo>
                  <a:lnTo>
                    <a:pt x="2430" y="102"/>
                  </a:lnTo>
                  <a:lnTo>
                    <a:pt x="2435" y="95"/>
                  </a:lnTo>
                  <a:lnTo>
                    <a:pt x="2439" y="88"/>
                  </a:lnTo>
                  <a:lnTo>
                    <a:pt x="2451" y="72"/>
                  </a:lnTo>
                  <a:lnTo>
                    <a:pt x="2465" y="54"/>
                  </a:lnTo>
                  <a:lnTo>
                    <a:pt x="2476" y="37"/>
                  </a:lnTo>
                  <a:lnTo>
                    <a:pt x="2485" y="24"/>
                  </a:lnTo>
                  <a:lnTo>
                    <a:pt x="2487" y="18"/>
                  </a:lnTo>
                  <a:lnTo>
                    <a:pt x="2487" y="14"/>
                  </a:lnTo>
                  <a:lnTo>
                    <a:pt x="2486" y="13"/>
                  </a:lnTo>
                  <a:lnTo>
                    <a:pt x="2485" y="12"/>
                  </a:lnTo>
                  <a:lnTo>
                    <a:pt x="2482" y="10"/>
                  </a:lnTo>
                  <a:lnTo>
                    <a:pt x="2480" y="10"/>
                  </a:lnTo>
                  <a:lnTo>
                    <a:pt x="2433" y="6"/>
                  </a:lnTo>
                  <a:lnTo>
                    <a:pt x="2240" y="88"/>
                  </a:lnTo>
                  <a:lnTo>
                    <a:pt x="2279" y="0"/>
                  </a:lnTo>
                  <a:lnTo>
                    <a:pt x="2237" y="0"/>
                  </a:lnTo>
                  <a:lnTo>
                    <a:pt x="2196" y="2"/>
                  </a:lnTo>
                  <a:lnTo>
                    <a:pt x="2153" y="4"/>
                  </a:lnTo>
                  <a:lnTo>
                    <a:pt x="2111" y="7"/>
                  </a:lnTo>
                  <a:lnTo>
                    <a:pt x="2069" y="10"/>
                  </a:lnTo>
                  <a:lnTo>
                    <a:pt x="2027" y="16"/>
                  </a:lnTo>
                  <a:lnTo>
                    <a:pt x="1984" y="22"/>
                  </a:lnTo>
                  <a:lnTo>
                    <a:pt x="1942" y="28"/>
                  </a:lnTo>
                  <a:lnTo>
                    <a:pt x="1900" y="36"/>
                  </a:lnTo>
                  <a:lnTo>
                    <a:pt x="1859" y="45"/>
                  </a:lnTo>
                  <a:lnTo>
                    <a:pt x="1817" y="55"/>
                  </a:lnTo>
                  <a:lnTo>
                    <a:pt x="1775" y="66"/>
                  </a:lnTo>
                  <a:lnTo>
                    <a:pt x="1734" y="78"/>
                  </a:lnTo>
                  <a:lnTo>
                    <a:pt x="1693" y="92"/>
                  </a:lnTo>
                  <a:lnTo>
                    <a:pt x="1653" y="106"/>
                  </a:lnTo>
                  <a:lnTo>
                    <a:pt x="1613" y="122"/>
                  </a:lnTo>
                  <a:lnTo>
                    <a:pt x="1574" y="139"/>
                  </a:lnTo>
                  <a:lnTo>
                    <a:pt x="1535" y="156"/>
                  </a:lnTo>
                  <a:lnTo>
                    <a:pt x="1497" y="175"/>
                  </a:lnTo>
                  <a:lnTo>
                    <a:pt x="1460" y="195"/>
                  </a:lnTo>
                  <a:lnTo>
                    <a:pt x="1423" y="217"/>
                  </a:lnTo>
                  <a:lnTo>
                    <a:pt x="1387" y="240"/>
                  </a:lnTo>
                  <a:lnTo>
                    <a:pt x="1353" y="263"/>
                  </a:lnTo>
                  <a:lnTo>
                    <a:pt x="1319" y="289"/>
                  </a:lnTo>
                  <a:lnTo>
                    <a:pt x="1285" y="316"/>
                  </a:lnTo>
                  <a:lnTo>
                    <a:pt x="1253" y="344"/>
                  </a:lnTo>
                  <a:lnTo>
                    <a:pt x="1222" y="374"/>
                  </a:lnTo>
                  <a:lnTo>
                    <a:pt x="1192" y="404"/>
                  </a:lnTo>
                  <a:lnTo>
                    <a:pt x="1164" y="436"/>
                  </a:lnTo>
                  <a:lnTo>
                    <a:pt x="1136" y="471"/>
                  </a:lnTo>
                  <a:lnTo>
                    <a:pt x="1110" y="505"/>
                  </a:lnTo>
                  <a:lnTo>
                    <a:pt x="1085" y="542"/>
                  </a:lnTo>
                  <a:lnTo>
                    <a:pt x="1055" y="583"/>
                  </a:lnTo>
                  <a:lnTo>
                    <a:pt x="1024" y="623"/>
                  </a:lnTo>
                  <a:lnTo>
                    <a:pt x="994" y="662"/>
                  </a:lnTo>
                  <a:lnTo>
                    <a:pt x="963" y="700"/>
                  </a:lnTo>
                  <a:lnTo>
                    <a:pt x="933" y="738"/>
                  </a:lnTo>
                  <a:lnTo>
                    <a:pt x="902" y="774"/>
                  </a:lnTo>
                  <a:lnTo>
                    <a:pt x="871" y="809"/>
                  </a:lnTo>
                  <a:lnTo>
                    <a:pt x="839" y="844"/>
                  </a:lnTo>
                  <a:lnTo>
                    <a:pt x="808" y="876"/>
                  </a:lnTo>
                  <a:lnTo>
                    <a:pt x="777" y="909"/>
                  </a:lnTo>
                  <a:lnTo>
                    <a:pt x="745" y="940"/>
                  </a:lnTo>
                  <a:lnTo>
                    <a:pt x="714" y="970"/>
                  </a:lnTo>
                  <a:lnTo>
                    <a:pt x="682" y="998"/>
                  </a:lnTo>
                  <a:lnTo>
                    <a:pt x="649" y="1026"/>
                  </a:lnTo>
                  <a:lnTo>
                    <a:pt x="616" y="1052"/>
                  </a:lnTo>
                  <a:lnTo>
                    <a:pt x="584" y="1077"/>
                  </a:lnTo>
                  <a:lnTo>
                    <a:pt x="550" y="1100"/>
                  </a:lnTo>
                  <a:lnTo>
                    <a:pt x="517" y="1124"/>
                  </a:lnTo>
                  <a:lnTo>
                    <a:pt x="484" y="1145"/>
                  </a:lnTo>
                  <a:lnTo>
                    <a:pt x="450" y="1165"/>
                  </a:lnTo>
                  <a:lnTo>
                    <a:pt x="416" y="1183"/>
                  </a:lnTo>
                  <a:lnTo>
                    <a:pt x="383" y="1201"/>
                  </a:lnTo>
                  <a:lnTo>
                    <a:pt x="347" y="1216"/>
                  </a:lnTo>
                  <a:lnTo>
                    <a:pt x="313" y="1231"/>
                  </a:lnTo>
                  <a:lnTo>
                    <a:pt x="277" y="1244"/>
                  </a:lnTo>
                  <a:lnTo>
                    <a:pt x="241" y="1256"/>
                  </a:lnTo>
                  <a:lnTo>
                    <a:pt x="206" y="1266"/>
                  </a:lnTo>
                  <a:lnTo>
                    <a:pt x="170" y="1275"/>
                  </a:lnTo>
                  <a:lnTo>
                    <a:pt x="134" y="1283"/>
                  </a:lnTo>
                  <a:lnTo>
                    <a:pt x="97" y="1289"/>
                  </a:lnTo>
                  <a:lnTo>
                    <a:pt x="59" y="1293"/>
                  </a:lnTo>
                  <a:lnTo>
                    <a:pt x="21" y="1296"/>
                  </a:lnTo>
                  <a:lnTo>
                    <a:pt x="0" y="1357"/>
                  </a:lnTo>
                  <a:lnTo>
                    <a:pt x="829" y="1348"/>
                  </a:lnTo>
                  <a:lnTo>
                    <a:pt x="865" y="1296"/>
                  </a:lnTo>
                  <a:lnTo>
                    <a:pt x="903" y="1246"/>
                  </a:lnTo>
                  <a:lnTo>
                    <a:pt x="941" y="1196"/>
                  </a:lnTo>
                  <a:lnTo>
                    <a:pt x="979" y="1146"/>
                  </a:lnTo>
                  <a:lnTo>
                    <a:pt x="1018" y="1096"/>
                  </a:lnTo>
                  <a:lnTo>
                    <a:pt x="1060" y="1047"/>
                  </a:lnTo>
                  <a:lnTo>
                    <a:pt x="1101" y="999"/>
                  </a:lnTo>
                  <a:lnTo>
                    <a:pt x="1143" y="951"/>
                  </a:lnTo>
                  <a:lnTo>
                    <a:pt x="1186" y="904"/>
                  </a:lnTo>
                  <a:lnTo>
                    <a:pt x="1230" y="857"/>
                  </a:lnTo>
                  <a:lnTo>
                    <a:pt x="1275" y="812"/>
                  </a:lnTo>
                  <a:lnTo>
                    <a:pt x="1321" y="766"/>
                  </a:lnTo>
                  <a:lnTo>
                    <a:pt x="1367" y="721"/>
                  </a:lnTo>
                  <a:lnTo>
                    <a:pt x="1415" y="679"/>
                  </a:lnTo>
                  <a:lnTo>
                    <a:pt x="1463" y="637"/>
                  </a:lnTo>
                  <a:lnTo>
                    <a:pt x="1513" y="595"/>
                  </a:lnTo>
                  <a:lnTo>
                    <a:pt x="1563" y="554"/>
                  </a:lnTo>
                  <a:lnTo>
                    <a:pt x="1614" y="515"/>
                  </a:lnTo>
                  <a:lnTo>
                    <a:pt x="1666" y="477"/>
                  </a:lnTo>
                  <a:lnTo>
                    <a:pt x="1719" y="441"/>
                  </a:lnTo>
                  <a:lnTo>
                    <a:pt x="1773" y="405"/>
                  </a:lnTo>
                  <a:lnTo>
                    <a:pt x="1828" y="370"/>
                  </a:lnTo>
                  <a:lnTo>
                    <a:pt x="1883" y="338"/>
                  </a:lnTo>
                  <a:lnTo>
                    <a:pt x="1940" y="306"/>
                  </a:lnTo>
                  <a:lnTo>
                    <a:pt x="1998" y="276"/>
                  </a:lnTo>
                  <a:lnTo>
                    <a:pt x="2057" y="248"/>
                  </a:lnTo>
                  <a:lnTo>
                    <a:pt x="2116" y="220"/>
                  </a:lnTo>
                  <a:lnTo>
                    <a:pt x="2177" y="194"/>
                  </a:lnTo>
                  <a:lnTo>
                    <a:pt x="2238" y="171"/>
                  </a:lnTo>
                  <a:lnTo>
                    <a:pt x="2300" y="149"/>
                  </a:lnTo>
                  <a:lnTo>
                    <a:pt x="2363" y="129"/>
                  </a:lnTo>
                  <a:lnTo>
                    <a:pt x="2428" y="11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13" name="Freeform 108"/>
            <p:cNvSpPr>
              <a:spLocks/>
            </p:cNvSpPr>
            <p:nvPr/>
          </p:nvSpPr>
          <p:spPr bwMode="auto">
            <a:xfrm>
              <a:off x="536" y="2836"/>
              <a:ext cx="178" cy="216"/>
            </a:xfrm>
            <a:custGeom>
              <a:avLst/>
              <a:gdLst>
                <a:gd name="T0" fmla="*/ 1519 w 1605"/>
                <a:gd name="T1" fmla="*/ 31 h 1940"/>
                <a:gd name="T2" fmla="*/ 1354 w 1605"/>
                <a:gd name="T3" fmla="*/ 99 h 1940"/>
                <a:gd name="T4" fmla="*/ 1201 w 1605"/>
                <a:gd name="T5" fmla="*/ 171 h 1940"/>
                <a:gd name="T6" fmla="*/ 1057 w 1605"/>
                <a:gd name="T7" fmla="*/ 248 h 1940"/>
                <a:gd name="T8" fmla="*/ 924 w 1605"/>
                <a:gd name="T9" fmla="*/ 331 h 1940"/>
                <a:gd name="T10" fmla="*/ 801 w 1605"/>
                <a:gd name="T11" fmla="*/ 415 h 1940"/>
                <a:gd name="T12" fmla="*/ 686 w 1605"/>
                <a:gd name="T13" fmla="*/ 504 h 1940"/>
                <a:gd name="T14" fmla="*/ 582 w 1605"/>
                <a:gd name="T15" fmla="*/ 595 h 1940"/>
                <a:gd name="T16" fmla="*/ 486 w 1605"/>
                <a:gd name="T17" fmla="*/ 688 h 1940"/>
                <a:gd name="T18" fmla="*/ 399 w 1605"/>
                <a:gd name="T19" fmla="*/ 784 h 1940"/>
                <a:gd name="T20" fmla="*/ 321 w 1605"/>
                <a:gd name="T21" fmla="*/ 880 h 1940"/>
                <a:gd name="T22" fmla="*/ 251 w 1605"/>
                <a:gd name="T23" fmla="*/ 977 h 1940"/>
                <a:gd name="T24" fmla="*/ 189 w 1605"/>
                <a:gd name="T25" fmla="*/ 1074 h 1940"/>
                <a:gd name="T26" fmla="*/ 134 w 1605"/>
                <a:gd name="T27" fmla="*/ 1171 h 1940"/>
                <a:gd name="T28" fmla="*/ 87 w 1605"/>
                <a:gd name="T29" fmla="*/ 1267 h 1940"/>
                <a:gd name="T30" fmla="*/ 47 w 1605"/>
                <a:gd name="T31" fmla="*/ 1361 h 1940"/>
                <a:gd name="T32" fmla="*/ 20 w 1605"/>
                <a:gd name="T33" fmla="*/ 1459 h 1940"/>
                <a:gd name="T34" fmla="*/ 7 w 1605"/>
                <a:gd name="T35" fmla="*/ 1562 h 1940"/>
                <a:gd name="T36" fmla="*/ 1 w 1605"/>
                <a:gd name="T37" fmla="*/ 1638 h 1940"/>
                <a:gd name="T38" fmla="*/ 0 w 1605"/>
                <a:gd name="T39" fmla="*/ 1688 h 1940"/>
                <a:gd name="T40" fmla="*/ 1 w 1605"/>
                <a:gd name="T41" fmla="*/ 1738 h 1940"/>
                <a:gd name="T42" fmla="*/ 5 w 1605"/>
                <a:gd name="T43" fmla="*/ 1787 h 1940"/>
                <a:gd name="T44" fmla="*/ 116 w 1605"/>
                <a:gd name="T45" fmla="*/ 1940 h 1940"/>
                <a:gd name="T46" fmla="*/ 187 w 1605"/>
                <a:gd name="T47" fmla="*/ 1765 h 1940"/>
                <a:gd name="T48" fmla="*/ 270 w 1605"/>
                <a:gd name="T49" fmla="*/ 1566 h 1940"/>
                <a:gd name="T50" fmla="*/ 353 w 1605"/>
                <a:gd name="T51" fmla="*/ 1369 h 1940"/>
                <a:gd name="T52" fmla="*/ 425 w 1605"/>
                <a:gd name="T53" fmla="*/ 1193 h 1940"/>
                <a:gd name="T54" fmla="*/ 493 w 1605"/>
                <a:gd name="T55" fmla="*/ 1082 h 1940"/>
                <a:gd name="T56" fmla="*/ 560 w 1605"/>
                <a:gd name="T57" fmla="*/ 978 h 1940"/>
                <a:gd name="T58" fmla="*/ 627 w 1605"/>
                <a:gd name="T59" fmla="*/ 879 h 1940"/>
                <a:gd name="T60" fmla="*/ 694 w 1605"/>
                <a:gd name="T61" fmla="*/ 787 h 1940"/>
                <a:gd name="T62" fmla="*/ 761 w 1605"/>
                <a:gd name="T63" fmla="*/ 701 h 1940"/>
                <a:gd name="T64" fmla="*/ 827 w 1605"/>
                <a:gd name="T65" fmla="*/ 620 h 1940"/>
                <a:gd name="T66" fmla="*/ 895 w 1605"/>
                <a:gd name="T67" fmla="*/ 546 h 1940"/>
                <a:gd name="T68" fmla="*/ 963 w 1605"/>
                <a:gd name="T69" fmla="*/ 477 h 1940"/>
                <a:gd name="T70" fmla="*/ 1033 w 1605"/>
                <a:gd name="T71" fmla="*/ 413 h 1940"/>
                <a:gd name="T72" fmla="*/ 1103 w 1605"/>
                <a:gd name="T73" fmla="*/ 354 h 1940"/>
                <a:gd name="T74" fmla="*/ 1176 w 1605"/>
                <a:gd name="T75" fmla="*/ 301 h 1940"/>
                <a:gd name="T76" fmla="*/ 1251 w 1605"/>
                <a:gd name="T77" fmla="*/ 252 h 1940"/>
                <a:gd name="T78" fmla="*/ 1327 w 1605"/>
                <a:gd name="T79" fmla="*/ 207 h 1940"/>
                <a:gd name="T80" fmla="*/ 1407 w 1605"/>
                <a:gd name="T81" fmla="*/ 166 h 1940"/>
                <a:gd name="T82" fmla="*/ 1490 w 1605"/>
                <a:gd name="T83" fmla="*/ 130 h 1940"/>
                <a:gd name="T84" fmla="*/ 1575 w 1605"/>
                <a:gd name="T85" fmla="*/ 98 h 1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05" h="1940">
                  <a:moveTo>
                    <a:pt x="1605" y="0"/>
                  </a:moveTo>
                  <a:lnTo>
                    <a:pt x="1519" y="31"/>
                  </a:lnTo>
                  <a:lnTo>
                    <a:pt x="1435" y="64"/>
                  </a:lnTo>
                  <a:lnTo>
                    <a:pt x="1354" y="99"/>
                  </a:lnTo>
                  <a:lnTo>
                    <a:pt x="1276" y="135"/>
                  </a:lnTo>
                  <a:lnTo>
                    <a:pt x="1201" y="171"/>
                  </a:lnTo>
                  <a:lnTo>
                    <a:pt x="1127" y="209"/>
                  </a:lnTo>
                  <a:lnTo>
                    <a:pt x="1057" y="248"/>
                  </a:lnTo>
                  <a:lnTo>
                    <a:pt x="989" y="288"/>
                  </a:lnTo>
                  <a:lnTo>
                    <a:pt x="924" y="331"/>
                  </a:lnTo>
                  <a:lnTo>
                    <a:pt x="861" y="372"/>
                  </a:lnTo>
                  <a:lnTo>
                    <a:pt x="801" y="415"/>
                  </a:lnTo>
                  <a:lnTo>
                    <a:pt x="743" y="459"/>
                  </a:lnTo>
                  <a:lnTo>
                    <a:pt x="686" y="504"/>
                  </a:lnTo>
                  <a:lnTo>
                    <a:pt x="633" y="549"/>
                  </a:lnTo>
                  <a:lnTo>
                    <a:pt x="582" y="595"/>
                  </a:lnTo>
                  <a:lnTo>
                    <a:pt x="533" y="642"/>
                  </a:lnTo>
                  <a:lnTo>
                    <a:pt x="486" y="688"/>
                  </a:lnTo>
                  <a:lnTo>
                    <a:pt x="441" y="736"/>
                  </a:lnTo>
                  <a:lnTo>
                    <a:pt x="399" y="784"/>
                  </a:lnTo>
                  <a:lnTo>
                    <a:pt x="359" y="832"/>
                  </a:lnTo>
                  <a:lnTo>
                    <a:pt x="321" y="880"/>
                  </a:lnTo>
                  <a:lnTo>
                    <a:pt x="285" y="928"/>
                  </a:lnTo>
                  <a:lnTo>
                    <a:pt x="251" y="977"/>
                  </a:lnTo>
                  <a:lnTo>
                    <a:pt x="219" y="1026"/>
                  </a:lnTo>
                  <a:lnTo>
                    <a:pt x="189" y="1074"/>
                  </a:lnTo>
                  <a:lnTo>
                    <a:pt x="160" y="1123"/>
                  </a:lnTo>
                  <a:lnTo>
                    <a:pt x="134" y="1171"/>
                  </a:lnTo>
                  <a:lnTo>
                    <a:pt x="109" y="1219"/>
                  </a:lnTo>
                  <a:lnTo>
                    <a:pt x="87" y="1267"/>
                  </a:lnTo>
                  <a:lnTo>
                    <a:pt x="66" y="1315"/>
                  </a:lnTo>
                  <a:lnTo>
                    <a:pt x="47" y="1361"/>
                  </a:lnTo>
                  <a:lnTo>
                    <a:pt x="29" y="1408"/>
                  </a:lnTo>
                  <a:lnTo>
                    <a:pt x="20" y="1459"/>
                  </a:lnTo>
                  <a:lnTo>
                    <a:pt x="12" y="1511"/>
                  </a:lnTo>
                  <a:lnTo>
                    <a:pt x="7" y="1562"/>
                  </a:lnTo>
                  <a:lnTo>
                    <a:pt x="2" y="1612"/>
                  </a:lnTo>
                  <a:lnTo>
                    <a:pt x="1" y="1638"/>
                  </a:lnTo>
                  <a:lnTo>
                    <a:pt x="0" y="1663"/>
                  </a:lnTo>
                  <a:lnTo>
                    <a:pt x="0" y="1688"/>
                  </a:lnTo>
                  <a:lnTo>
                    <a:pt x="0" y="1712"/>
                  </a:lnTo>
                  <a:lnTo>
                    <a:pt x="1" y="1738"/>
                  </a:lnTo>
                  <a:lnTo>
                    <a:pt x="2" y="1763"/>
                  </a:lnTo>
                  <a:lnTo>
                    <a:pt x="5" y="1787"/>
                  </a:lnTo>
                  <a:lnTo>
                    <a:pt x="8" y="1812"/>
                  </a:lnTo>
                  <a:lnTo>
                    <a:pt x="116" y="1940"/>
                  </a:lnTo>
                  <a:lnTo>
                    <a:pt x="149" y="1856"/>
                  </a:lnTo>
                  <a:lnTo>
                    <a:pt x="187" y="1765"/>
                  </a:lnTo>
                  <a:lnTo>
                    <a:pt x="228" y="1667"/>
                  </a:lnTo>
                  <a:lnTo>
                    <a:pt x="270" y="1566"/>
                  </a:lnTo>
                  <a:lnTo>
                    <a:pt x="313" y="1466"/>
                  </a:lnTo>
                  <a:lnTo>
                    <a:pt x="353" y="1369"/>
                  </a:lnTo>
                  <a:lnTo>
                    <a:pt x="390" y="1277"/>
                  </a:lnTo>
                  <a:lnTo>
                    <a:pt x="425" y="1193"/>
                  </a:lnTo>
                  <a:lnTo>
                    <a:pt x="459" y="1136"/>
                  </a:lnTo>
                  <a:lnTo>
                    <a:pt x="493" y="1082"/>
                  </a:lnTo>
                  <a:lnTo>
                    <a:pt x="527" y="1029"/>
                  </a:lnTo>
                  <a:lnTo>
                    <a:pt x="560" y="978"/>
                  </a:lnTo>
                  <a:lnTo>
                    <a:pt x="594" y="928"/>
                  </a:lnTo>
                  <a:lnTo>
                    <a:pt x="627" y="879"/>
                  </a:lnTo>
                  <a:lnTo>
                    <a:pt x="660" y="832"/>
                  </a:lnTo>
                  <a:lnTo>
                    <a:pt x="694" y="787"/>
                  </a:lnTo>
                  <a:lnTo>
                    <a:pt x="727" y="743"/>
                  </a:lnTo>
                  <a:lnTo>
                    <a:pt x="761" y="701"/>
                  </a:lnTo>
                  <a:lnTo>
                    <a:pt x="794" y="660"/>
                  </a:lnTo>
                  <a:lnTo>
                    <a:pt x="827" y="620"/>
                  </a:lnTo>
                  <a:lnTo>
                    <a:pt x="861" y="582"/>
                  </a:lnTo>
                  <a:lnTo>
                    <a:pt x="895" y="546"/>
                  </a:lnTo>
                  <a:lnTo>
                    <a:pt x="928" y="511"/>
                  </a:lnTo>
                  <a:lnTo>
                    <a:pt x="963" y="477"/>
                  </a:lnTo>
                  <a:lnTo>
                    <a:pt x="997" y="444"/>
                  </a:lnTo>
                  <a:lnTo>
                    <a:pt x="1033" y="413"/>
                  </a:lnTo>
                  <a:lnTo>
                    <a:pt x="1067" y="383"/>
                  </a:lnTo>
                  <a:lnTo>
                    <a:pt x="1103" y="354"/>
                  </a:lnTo>
                  <a:lnTo>
                    <a:pt x="1140" y="326"/>
                  </a:lnTo>
                  <a:lnTo>
                    <a:pt x="1176" y="301"/>
                  </a:lnTo>
                  <a:lnTo>
                    <a:pt x="1213" y="275"/>
                  </a:lnTo>
                  <a:lnTo>
                    <a:pt x="1251" y="252"/>
                  </a:lnTo>
                  <a:lnTo>
                    <a:pt x="1289" y="228"/>
                  </a:lnTo>
                  <a:lnTo>
                    <a:pt x="1327" y="207"/>
                  </a:lnTo>
                  <a:lnTo>
                    <a:pt x="1367" y="186"/>
                  </a:lnTo>
                  <a:lnTo>
                    <a:pt x="1407" y="166"/>
                  </a:lnTo>
                  <a:lnTo>
                    <a:pt x="1447" y="148"/>
                  </a:lnTo>
                  <a:lnTo>
                    <a:pt x="1490" y="130"/>
                  </a:lnTo>
                  <a:lnTo>
                    <a:pt x="1532" y="113"/>
                  </a:lnTo>
                  <a:lnTo>
                    <a:pt x="1575" y="98"/>
                  </a:lnTo>
                  <a:lnTo>
                    <a:pt x="160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14" name="Freeform 109"/>
            <p:cNvSpPr>
              <a:spLocks/>
            </p:cNvSpPr>
            <p:nvPr/>
          </p:nvSpPr>
          <p:spPr bwMode="auto">
            <a:xfrm>
              <a:off x="593" y="2851"/>
              <a:ext cx="258" cy="175"/>
            </a:xfrm>
            <a:custGeom>
              <a:avLst/>
              <a:gdLst>
                <a:gd name="T0" fmla="*/ 114 w 2319"/>
                <a:gd name="T1" fmla="*/ 1529 h 1569"/>
                <a:gd name="T2" fmla="*/ 219 w 2319"/>
                <a:gd name="T3" fmla="*/ 1448 h 1569"/>
                <a:gd name="T4" fmla="*/ 322 w 2319"/>
                <a:gd name="T5" fmla="*/ 1369 h 1569"/>
                <a:gd name="T6" fmla="*/ 401 w 2319"/>
                <a:gd name="T7" fmla="*/ 1314 h 1569"/>
                <a:gd name="T8" fmla="*/ 455 w 2319"/>
                <a:gd name="T9" fmla="*/ 1279 h 1569"/>
                <a:gd name="T10" fmla="*/ 509 w 2319"/>
                <a:gd name="T11" fmla="*/ 1247 h 1569"/>
                <a:gd name="T12" fmla="*/ 565 w 2319"/>
                <a:gd name="T13" fmla="*/ 1218 h 1569"/>
                <a:gd name="T14" fmla="*/ 622 w 2319"/>
                <a:gd name="T15" fmla="*/ 1192 h 1569"/>
                <a:gd name="T16" fmla="*/ 682 w 2319"/>
                <a:gd name="T17" fmla="*/ 1170 h 1569"/>
                <a:gd name="T18" fmla="*/ 745 w 2319"/>
                <a:gd name="T19" fmla="*/ 1152 h 1569"/>
                <a:gd name="T20" fmla="*/ 810 w 2319"/>
                <a:gd name="T21" fmla="*/ 1140 h 1569"/>
                <a:gd name="T22" fmla="*/ 879 w 2319"/>
                <a:gd name="T23" fmla="*/ 1132 h 1569"/>
                <a:gd name="T24" fmla="*/ 951 w 2319"/>
                <a:gd name="T25" fmla="*/ 1130 h 1569"/>
                <a:gd name="T26" fmla="*/ 1718 w 2319"/>
                <a:gd name="T27" fmla="*/ 1295 h 1569"/>
                <a:gd name="T28" fmla="*/ 2319 w 2319"/>
                <a:gd name="T29" fmla="*/ 792 h 1569"/>
                <a:gd name="T30" fmla="*/ 2002 w 2319"/>
                <a:gd name="T31" fmla="*/ 126 h 1569"/>
                <a:gd name="T32" fmla="*/ 725 w 2319"/>
                <a:gd name="T33" fmla="*/ 370 h 1569"/>
                <a:gd name="T34" fmla="*/ 692 w 2319"/>
                <a:gd name="T35" fmla="*/ 381 h 1569"/>
                <a:gd name="T36" fmla="*/ 658 w 2319"/>
                <a:gd name="T37" fmla="*/ 400 h 1569"/>
                <a:gd name="T38" fmla="*/ 622 w 2319"/>
                <a:gd name="T39" fmla="*/ 423 h 1569"/>
                <a:gd name="T40" fmla="*/ 585 w 2319"/>
                <a:gd name="T41" fmla="*/ 453 h 1569"/>
                <a:gd name="T42" fmla="*/ 544 w 2319"/>
                <a:gd name="T43" fmla="*/ 490 h 1569"/>
                <a:gd name="T44" fmla="*/ 501 w 2319"/>
                <a:gd name="T45" fmla="*/ 532 h 1569"/>
                <a:gd name="T46" fmla="*/ 457 w 2319"/>
                <a:gd name="T47" fmla="*/ 580 h 1569"/>
                <a:gd name="T48" fmla="*/ 387 w 2319"/>
                <a:gd name="T49" fmla="*/ 664 h 1569"/>
                <a:gd name="T50" fmla="*/ 286 w 2319"/>
                <a:gd name="T51" fmla="*/ 794 h 1569"/>
                <a:gd name="T52" fmla="*/ 178 w 2319"/>
                <a:gd name="T53" fmla="*/ 947 h 1569"/>
                <a:gd name="T54" fmla="*/ 61 w 2319"/>
                <a:gd name="T55" fmla="*/ 1122 h 1569"/>
                <a:gd name="T56" fmla="*/ 8 w 2319"/>
                <a:gd name="T57" fmla="*/ 1261 h 1569"/>
                <a:gd name="T58" fmla="*/ 23 w 2319"/>
                <a:gd name="T59" fmla="*/ 1349 h 1569"/>
                <a:gd name="T60" fmla="*/ 38 w 2319"/>
                <a:gd name="T61" fmla="*/ 1437 h 1569"/>
                <a:gd name="T62" fmla="*/ 53 w 2319"/>
                <a:gd name="T63" fmla="*/ 1525 h 1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19" h="1569">
                  <a:moveTo>
                    <a:pt x="60" y="1569"/>
                  </a:moveTo>
                  <a:lnTo>
                    <a:pt x="114" y="1529"/>
                  </a:lnTo>
                  <a:lnTo>
                    <a:pt x="167" y="1489"/>
                  </a:lnTo>
                  <a:lnTo>
                    <a:pt x="219" y="1448"/>
                  </a:lnTo>
                  <a:lnTo>
                    <a:pt x="271" y="1408"/>
                  </a:lnTo>
                  <a:lnTo>
                    <a:pt x="322" y="1369"/>
                  </a:lnTo>
                  <a:lnTo>
                    <a:pt x="375" y="1331"/>
                  </a:lnTo>
                  <a:lnTo>
                    <a:pt x="401" y="1314"/>
                  </a:lnTo>
                  <a:lnTo>
                    <a:pt x="428" y="1296"/>
                  </a:lnTo>
                  <a:lnTo>
                    <a:pt x="455" y="1279"/>
                  </a:lnTo>
                  <a:lnTo>
                    <a:pt x="481" y="1262"/>
                  </a:lnTo>
                  <a:lnTo>
                    <a:pt x="509" y="1247"/>
                  </a:lnTo>
                  <a:lnTo>
                    <a:pt x="537" y="1232"/>
                  </a:lnTo>
                  <a:lnTo>
                    <a:pt x="565" y="1218"/>
                  </a:lnTo>
                  <a:lnTo>
                    <a:pt x="594" y="1204"/>
                  </a:lnTo>
                  <a:lnTo>
                    <a:pt x="622" y="1192"/>
                  </a:lnTo>
                  <a:lnTo>
                    <a:pt x="652" y="1181"/>
                  </a:lnTo>
                  <a:lnTo>
                    <a:pt x="682" y="1170"/>
                  </a:lnTo>
                  <a:lnTo>
                    <a:pt x="714" y="1161"/>
                  </a:lnTo>
                  <a:lnTo>
                    <a:pt x="745" y="1152"/>
                  </a:lnTo>
                  <a:lnTo>
                    <a:pt x="777" y="1145"/>
                  </a:lnTo>
                  <a:lnTo>
                    <a:pt x="810" y="1140"/>
                  </a:lnTo>
                  <a:lnTo>
                    <a:pt x="845" y="1135"/>
                  </a:lnTo>
                  <a:lnTo>
                    <a:pt x="879" y="1132"/>
                  </a:lnTo>
                  <a:lnTo>
                    <a:pt x="915" y="1130"/>
                  </a:lnTo>
                  <a:lnTo>
                    <a:pt x="951" y="1130"/>
                  </a:lnTo>
                  <a:lnTo>
                    <a:pt x="988" y="1131"/>
                  </a:lnTo>
                  <a:lnTo>
                    <a:pt x="1718" y="1295"/>
                  </a:lnTo>
                  <a:lnTo>
                    <a:pt x="2243" y="830"/>
                  </a:lnTo>
                  <a:lnTo>
                    <a:pt x="2319" y="792"/>
                  </a:lnTo>
                  <a:lnTo>
                    <a:pt x="2196" y="0"/>
                  </a:lnTo>
                  <a:lnTo>
                    <a:pt x="2002" y="126"/>
                  </a:lnTo>
                  <a:lnTo>
                    <a:pt x="739" y="366"/>
                  </a:lnTo>
                  <a:lnTo>
                    <a:pt x="725" y="370"/>
                  </a:lnTo>
                  <a:lnTo>
                    <a:pt x="708" y="374"/>
                  </a:lnTo>
                  <a:lnTo>
                    <a:pt x="692" y="381"/>
                  </a:lnTo>
                  <a:lnTo>
                    <a:pt x="676" y="390"/>
                  </a:lnTo>
                  <a:lnTo>
                    <a:pt x="658" y="400"/>
                  </a:lnTo>
                  <a:lnTo>
                    <a:pt x="640" y="411"/>
                  </a:lnTo>
                  <a:lnTo>
                    <a:pt x="622" y="423"/>
                  </a:lnTo>
                  <a:lnTo>
                    <a:pt x="604" y="438"/>
                  </a:lnTo>
                  <a:lnTo>
                    <a:pt x="585" y="453"/>
                  </a:lnTo>
                  <a:lnTo>
                    <a:pt x="565" y="471"/>
                  </a:lnTo>
                  <a:lnTo>
                    <a:pt x="544" y="490"/>
                  </a:lnTo>
                  <a:lnTo>
                    <a:pt x="524" y="510"/>
                  </a:lnTo>
                  <a:lnTo>
                    <a:pt x="501" y="532"/>
                  </a:lnTo>
                  <a:lnTo>
                    <a:pt x="480" y="556"/>
                  </a:lnTo>
                  <a:lnTo>
                    <a:pt x="457" y="580"/>
                  </a:lnTo>
                  <a:lnTo>
                    <a:pt x="435" y="607"/>
                  </a:lnTo>
                  <a:lnTo>
                    <a:pt x="387" y="664"/>
                  </a:lnTo>
                  <a:lnTo>
                    <a:pt x="338" y="726"/>
                  </a:lnTo>
                  <a:lnTo>
                    <a:pt x="286" y="794"/>
                  </a:lnTo>
                  <a:lnTo>
                    <a:pt x="232" y="868"/>
                  </a:lnTo>
                  <a:lnTo>
                    <a:pt x="178" y="947"/>
                  </a:lnTo>
                  <a:lnTo>
                    <a:pt x="120" y="1032"/>
                  </a:lnTo>
                  <a:lnTo>
                    <a:pt x="61" y="1122"/>
                  </a:lnTo>
                  <a:lnTo>
                    <a:pt x="0" y="1217"/>
                  </a:lnTo>
                  <a:lnTo>
                    <a:pt x="8" y="1261"/>
                  </a:lnTo>
                  <a:lnTo>
                    <a:pt x="16" y="1305"/>
                  </a:lnTo>
                  <a:lnTo>
                    <a:pt x="23" y="1349"/>
                  </a:lnTo>
                  <a:lnTo>
                    <a:pt x="30" y="1393"/>
                  </a:lnTo>
                  <a:lnTo>
                    <a:pt x="38" y="1437"/>
                  </a:lnTo>
                  <a:lnTo>
                    <a:pt x="46" y="1481"/>
                  </a:lnTo>
                  <a:lnTo>
                    <a:pt x="53" y="1525"/>
                  </a:lnTo>
                  <a:lnTo>
                    <a:pt x="60" y="156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15" name="Freeform 110"/>
            <p:cNvSpPr>
              <a:spLocks noEditPoints="1"/>
            </p:cNvSpPr>
            <p:nvPr/>
          </p:nvSpPr>
          <p:spPr bwMode="auto">
            <a:xfrm>
              <a:off x="568" y="2950"/>
              <a:ext cx="290" cy="394"/>
            </a:xfrm>
            <a:custGeom>
              <a:avLst/>
              <a:gdLst>
                <a:gd name="T0" fmla="*/ 2308 w 2616"/>
                <a:gd name="T1" fmla="*/ 187 h 3546"/>
                <a:gd name="T2" fmla="*/ 2012 w 2616"/>
                <a:gd name="T3" fmla="*/ 460 h 3546"/>
                <a:gd name="T4" fmla="*/ 1716 w 2616"/>
                <a:gd name="T5" fmla="*/ 731 h 3546"/>
                <a:gd name="T6" fmla="*/ 1495 w 2616"/>
                <a:gd name="T7" fmla="*/ 922 h 3546"/>
                <a:gd name="T8" fmla="*/ 1274 w 2616"/>
                <a:gd name="T9" fmla="*/ 1097 h 3546"/>
                <a:gd name="T10" fmla="*/ 1054 w 2616"/>
                <a:gd name="T11" fmla="*/ 1249 h 3546"/>
                <a:gd name="T12" fmla="*/ 834 w 2616"/>
                <a:gd name="T13" fmla="*/ 1370 h 3546"/>
                <a:gd name="T14" fmla="*/ 615 w 2616"/>
                <a:gd name="T15" fmla="*/ 1455 h 3546"/>
                <a:gd name="T16" fmla="*/ 396 w 2616"/>
                <a:gd name="T17" fmla="*/ 1496 h 3546"/>
                <a:gd name="T18" fmla="*/ 178 w 2616"/>
                <a:gd name="T19" fmla="*/ 1487 h 3546"/>
                <a:gd name="T20" fmla="*/ 70 w 2616"/>
                <a:gd name="T21" fmla="*/ 1546 h 3546"/>
                <a:gd name="T22" fmla="*/ 30 w 2616"/>
                <a:gd name="T23" fmla="*/ 1653 h 3546"/>
                <a:gd name="T24" fmla="*/ 7 w 2616"/>
                <a:gd name="T25" fmla="*/ 1755 h 3546"/>
                <a:gd name="T26" fmla="*/ 0 w 2616"/>
                <a:gd name="T27" fmla="*/ 1849 h 3546"/>
                <a:gd name="T28" fmla="*/ 10 w 2616"/>
                <a:gd name="T29" fmla="*/ 1937 h 3546"/>
                <a:gd name="T30" fmla="*/ 36 w 2616"/>
                <a:gd name="T31" fmla="*/ 2020 h 3546"/>
                <a:gd name="T32" fmla="*/ 78 w 2616"/>
                <a:gd name="T33" fmla="*/ 2097 h 3546"/>
                <a:gd name="T34" fmla="*/ 136 w 2616"/>
                <a:gd name="T35" fmla="*/ 2167 h 3546"/>
                <a:gd name="T36" fmla="*/ 211 w 2616"/>
                <a:gd name="T37" fmla="*/ 2232 h 3546"/>
                <a:gd name="T38" fmla="*/ 301 w 2616"/>
                <a:gd name="T39" fmla="*/ 2291 h 3546"/>
                <a:gd name="T40" fmla="*/ 409 w 2616"/>
                <a:gd name="T41" fmla="*/ 2343 h 3546"/>
                <a:gd name="T42" fmla="*/ 382 w 2616"/>
                <a:gd name="T43" fmla="*/ 2505 h 3546"/>
                <a:gd name="T44" fmla="*/ 376 w 2616"/>
                <a:gd name="T45" fmla="*/ 2655 h 3546"/>
                <a:gd name="T46" fmla="*/ 388 w 2616"/>
                <a:gd name="T47" fmla="*/ 2795 h 3546"/>
                <a:gd name="T48" fmla="*/ 418 w 2616"/>
                <a:gd name="T49" fmla="*/ 2925 h 3546"/>
                <a:gd name="T50" fmla="*/ 466 w 2616"/>
                <a:gd name="T51" fmla="*/ 3044 h 3546"/>
                <a:gd name="T52" fmla="*/ 531 w 2616"/>
                <a:gd name="T53" fmla="*/ 3154 h 3546"/>
                <a:gd name="T54" fmla="*/ 614 w 2616"/>
                <a:gd name="T55" fmla="*/ 3255 h 3546"/>
                <a:gd name="T56" fmla="*/ 710 w 2616"/>
                <a:gd name="T57" fmla="*/ 3345 h 3546"/>
                <a:gd name="T58" fmla="*/ 824 w 2616"/>
                <a:gd name="T59" fmla="*/ 3427 h 3546"/>
                <a:gd name="T60" fmla="*/ 952 w 2616"/>
                <a:gd name="T61" fmla="*/ 3502 h 3546"/>
                <a:gd name="T62" fmla="*/ 1058 w 2616"/>
                <a:gd name="T63" fmla="*/ 3460 h 3546"/>
                <a:gd name="T64" fmla="*/ 1094 w 2616"/>
                <a:gd name="T65" fmla="*/ 3201 h 3546"/>
                <a:gd name="T66" fmla="*/ 1155 w 2616"/>
                <a:gd name="T67" fmla="*/ 2770 h 3546"/>
                <a:gd name="T68" fmla="*/ 1205 w 2616"/>
                <a:gd name="T69" fmla="*/ 2507 h 3546"/>
                <a:gd name="T70" fmla="*/ 1276 w 2616"/>
                <a:gd name="T71" fmla="*/ 2238 h 3546"/>
                <a:gd name="T72" fmla="*/ 1376 w 2616"/>
                <a:gd name="T73" fmla="*/ 1962 h 3546"/>
                <a:gd name="T74" fmla="*/ 1515 w 2616"/>
                <a:gd name="T75" fmla="*/ 1674 h 3546"/>
                <a:gd name="T76" fmla="*/ 1701 w 2616"/>
                <a:gd name="T77" fmla="*/ 1375 h 3546"/>
                <a:gd name="T78" fmla="*/ 1942 w 2616"/>
                <a:gd name="T79" fmla="*/ 1060 h 3546"/>
                <a:gd name="T80" fmla="*/ 2245 w 2616"/>
                <a:gd name="T81" fmla="*/ 727 h 3546"/>
                <a:gd name="T82" fmla="*/ 2616 w 2616"/>
                <a:gd name="T83" fmla="*/ 354 h 3546"/>
                <a:gd name="T84" fmla="*/ 2553 w 2616"/>
                <a:gd name="T85" fmla="*/ 411 h 3546"/>
                <a:gd name="T86" fmla="*/ 948 w 2616"/>
                <a:gd name="T87" fmla="*/ 1785 h 3546"/>
                <a:gd name="T88" fmla="*/ 914 w 2616"/>
                <a:gd name="T89" fmla="*/ 1886 h 3546"/>
                <a:gd name="T90" fmla="*/ 888 w 2616"/>
                <a:gd name="T91" fmla="*/ 1986 h 3546"/>
                <a:gd name="T92" fmla="*/ 870 w 2616"/>
                <a:gd name="T93" fmla="*/ 2086 h 3546"/>
                <a:gd name="T94" fmla="*/ 859 w 2616"/>
                <a:gd name="T95" fmla="*/ 2183 h 3546"/>
                <a:gd name="T96" fmla="*/ 855 w 2616"/>
                <a:gd name="T97" fmla="*/ 2277 h 3546"/>
                <a:gd name="T98" fmla="*/ 858 w 2616"/>
                <a:gd name="T99" fmla="*/ 2434 h 3546"/>
                <a:gd name="T100" fmla="*/ 874 w 2616"/>
                <a:gd name="T101" fmla="*/ 2619 h 3546"/>
                <a:gd name="T102" fmla="*/ 897 w 2616"/>
                <a:gd name="T103" fmla="*/ 2802 h 3546"/>
                <a:gd name="T104" fmla="*/ 924 w 2616"/>
                <a:gd name="T105" fmla="*/ 2585 h 3546"/>
                <a:gd name="T106" fmla="*/ 978 w 2616"/>
                <a:gd name="T107" fmla="*/ 2365 h 3546"/>
                <a:gd name="T108" fmla="*/ 1058 w 2616"/>
                <a:gd name="T109" fmla="*/ 2142 h 3546"/>
                <a:gd name="T110" fmla="*/ 1164 w 2616"/>
                <a:gd name="T111" fmla="*/ 1917 h 3546"/>
                <a:gd name="T112" fmla="*/ 1297 w 2616"/>
                <a:gd name="T113" fmla="*/ 1690 h 3546"/>
                <a:gd name="T114" fmla="*/ 1456 w 2616"/>
                <a:gd name="T115" fmla="*/ 1463 h 3546"/>
                <a:gd name="T116" fmla="*/ 1643 w 2616"/>
                <a:gd name="T117" fmla="*/ 1235 h 3546"/>
                <a:gd name="T118" fmla="*/ 1855 w 2616"/>
                <a:gd name="T119" fmla="*/ 1009 h 3546"/>
                <a:gd name="T120" fmla="*/ 2094 w 2616"/>
                <a:gd name="T121" fmla="*/ 783 h 3546"/>
                <a:gd name="T122" fmla="*/ 2361 w 2616"/>
                <a:gd name="T123" fmla="*/ 559 h 3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16" h="3546">
                  <a:moveTo>
                    <a:pt x="2456" y="54"/>
                  </a:moveTo>
                  <a:lnTo>
                    <a:pt x="2381" y="120"/>
                  </a:lnTo>
                  <a:lnTo>
                    <a:pt x="2308" y="187"/>
                  </a:lnTo>
                  <a:lnTo>
                    <a:pt x="2233" y="255"/>
                  </a:lnTo>
                  <a:lnTo>
                    <a:pt x="2160" y="323"/>
                  </a:lnTo>
                  <a:lnTo>
                    <a:pt x="2012" y="460"/>
                  </a:lnTo>
                  <a:lnTo>
                    <a:pt x="1864" y="597"/>
                  </a:lnTo>
                  <a:lnTo>
                    <a:pt x="1791" y="664"/>
                  </a:lnTo>
                  <a:lnTo>
                    <a:pt x="1716" y="731"/>
                  </a:lnTo>
                  <a:lnTo>
                    <a:pt x="1643" y="796"/>
                  </a:lnTo>
                  <a:lnTo>
                    <a:pt x="1570" y="860"/>
                  </a:lnTo>
                  <a:lnTo>
                    <a:pt x="1495" y="922"/>
                  </a:lnTo>
                  <a:lnTo>
                    <a:pt x="1422" y="984"/>
                  </a:lnTo>
                  <a:lnTo>
                    <a:pt x="1348" y="1041"/>
                  </a:lnTo>
                  <a:lnTo>
                    <a:pt x="1274" y="1097"/>
                  </a:lnTo>
                  <a:lnTo>
                    <a:pt x="1201" y="1151"/>
                  </a:lnTo>
                  <a:lnTo>
                    <a:pt x="1127" y="1202"/>
                  </a:lnTo>
                  <a:lnTo>
                    <a:pt x="1054" y="1249"/>
                  </a:lnTo>
                  <a:lnTo>
                    <a:pt x="980" y="1293"/>
                  </a:lnTo>
                  <a:lnTo>
                    <a:pt x="907" y="1333"/>
                  </a:lnTo>
                  <a:lnTo>
                    <a:pt x="834" y="1370"/>
                  </a:lnTo>
                  <a:lnTo>
                    <a:pt x="760" y="1403"/>
                  </a:lnTo>
                  <a:lnTo>
                    <a:pt x="688" y="1432"/>
                  </a:lnTo>
                  <a:lnTo>
                    <a:pt x="615" y="1455"/>
                  </a:lnTo>
                  <a:lnTo>
                    <a:pt x="541" y="1474"/>
                  </a:lnTo>
                  <a:lnTo>
                    <a:pt x="469" y="1487"/>
                  </a:lnTo>
                  <a:lnTo>
                    <a:pt x="396" y="1496"/>
                  </a:lnTo>
                  <a:lnTo>
                    <a:pt x="324" y="1498"/>
                  </a:lnTo>
                  <a:lnTo>
                    <a:pt x="250" y="1496"/>
                  </a:lnTo>
                  <a:lnTo>
                    <a:pt x="178" y="1487"/>
                  </a:lnTo>
                  <a:lnTo>
                    <a:pt x="106" y="1472"/>
                  </a:lnTo>
                  <a:lnTo>
                    <a:pt x="87" y="1510"/>
                  </a:lnTo>
                  <a:lnTo>
                    <a:pt x="70" y="1546"/>
                  </a:lnTo>
                  <a:lnTo>
                    <a:pt x="55" y="1583"/>
                  </a:lnTo>
                  <a:lnTo>
                    <a:pt x="41" y="1619"/>
                  </a:lnTo>
                  <a:lnTo>
                    <a:pt x="30" y="1653"/>
                  </a:lnTo>
                  <a:lnTo>
                    <a:pt x="20" y="1688"/>
                  </a:lnTo>
                  <a:lnTo>
                    <a:pt x="13" y="1721"/>
                  </a:lnTo>
                  <a:lnTo>
                    <a:pt x="7" y="1755"/>
                  </a:lnTo>
                  <a:lnTo>
                    <a:pt x="2" y="1786"/>
                  </a:lnTo>
                  <a:lnTo>
                    <a:pt x="0" y="1818"/>
                  </a:lnTo>
                  <a:lnTo>
                    <a:pt x="0" y="1849"/>
                  </a:lnTo>
                  <a:lnTo>
                    <a:pt x="1" y="1879"/>
                  </a:lnTo>
                  <a:lnTo>
                    <a:pt x="5" y="1908"/>
                  </a:lnTo>
                  <a:lnTo>
                    <a:pt x="10" y="1937"/>
                  </a:lnTo>
                  <a:lnTo>
                    <a:pt x="17" y="1965"/>
                  </a:lnTo>
                  <a:lnTo>
                    <a:pt x="26" y="1993"/>
                  </a:lnTo>
                  <a:lnTo>
                    <a:pt x="36" y="2020"/>
                  </a:lnTo>
                  <a:lnTo>
                    <a:pt x="48" y="2047"/>
                  </a:lnTo>
                  <a:lnTo>
                    <a:pt x="62" y="2072"/>
                  </a:lnTo>
                  <a:lnTo>
                    <a:pt x="78" y="2097"/>
                  </a:lnTo>
                  <a:lnTo>
                    <a:pt x="96" y="2121"/>
                  </a:lnTo>
                  <a:lnTo>
                    <a:pt x="115" y="2145"/>
                  </a:lnTo>
                  <a:lnTo>
                    <a:pt x="136" y="2167"/>
                  </a:lnTo>
                  <a:lnTo>
                    <a:pt x="159" y="2189"/>
                  </a:lnTo>
                  <a:lnTo>
                    <a:pt x="185" y="2212"/>
                  </a:lnTo>
                  <a:lnTo>
                    <a:pt x="211" y="2232"/>
                  </a:lnTo>
                  <a:lnTo>
                    <a:pt x="239" y="2252"/>
                  </a:lnTo>
                  <a:lnTo>
                    <a:pt x="269" y="2272"/>
                  </a:lnTo>
                  <a:lnTo>
                    <a:pt x="301" y="2291"/>
                  </a:lnTo>
                  <a:lnTo>
                    <a:pt x="336" y="2308"/>
                  </a:lnTo>
                  <a:lnTo>
                    <a:pt x="371" y="2326"/>
                  </a:lnTo>
                  <a:lnTo>
                    <a:pt x="409" y="2343"/>
                  </a:lnTo>
                  <a:lnTo>
                    <a:pt x="398" y="2398"/>
                  </a:lnTo>
                  <a:lnTo>
                    <a:pt x="389" y="2452"/>
                  </a:lnTo>
                  <a:lnTo>
                    <a:pt x="382" y="2505"/>
                  </a:lnTo>
                  <a:lnTo>
                    <a:pt x="378" y="2556"/>
                  </a:lnTo>
                  <a:lnTo>
                    <a:pt x="376" y="2606"/>
                  </a:lnTo>
                  <a:lnTo>
                    <a:pt x="376" y="2655"/>
                  </a:lnTo>
                  <a:lnTo>
                    <a:pt x="378" y="2703"/>
                  </a:lnTo>
                  <a:lnTo>
                    <a:pt x="381" y="2750"/>
                  </a:lnTo>
                  <a:lnTo>
                    <a:pt x="388" y="2795"/>
                  </a:lnTo>
                  <a:lnTo>
                    <a:pt x="396" y="2840"/>
                  </a:lnTo>
                  <a:lnTo>
                    <a:pt x="406" y="2883"/>
                  </a:lnTo>
                  <a:lnTo>
                    <a:pt x="418" y="2925"/>
                  </a:lnTo>
                  <a:lnTo>
                    <a:pt x="432" y="2966"/>
                  </a:lnTo>
                  <a:lnTo>
                    <a:pt x="448" y="3006"/>
                  </a:lnTo>
                  <a:lnTo>
                    <a:pt x="466" y="3044"/>
                  </a:lnTo>
                  <a:lnTo>
                    <a:pt x="486" y="3082"/>
                  </a:lnTo>
                  <a:lnTo>
                    <a:pt x="508" y="3119"/>
                  </a:lnTo>
                  <a:lnTo>
                    <a:pt x="531" y="3154"/>
                  </a:lnTo>
                  <a:lnTo>
                    <a:pt x="557" y="3189"/>
                  </a:lnTo>
                  <a:lnTo>
                    <a:pt x="584" y="3222"/>
                  </a:lnTo>
                  <a:lnTo>
                    <a:pt x="614" y="3255"/>
                  </a:lnTo>
                  <a:lnTo>
                    <a:pt x="644" y="3286"/>
                  </a:lnTo>
                  <a:lnTo>
                    <a:pt x="677" y="3316"/>
                  </a:lnTo>
                  <a:lnTo>
                    <a:pt x="710" y="3345"/>
                  </a:lnTo>
                  <a:lnTo>
                    <a:pt x="747" y="3374"/>
                  </a:lnTo>
                  <a:lnTo>
                    <a:pt x="785" y="3402"/>
                  </a:lnTo>
                  <a:lnTo>
                    <a:pt x="824" y="3427"/>
                  </a:lnTo>
                  <a:lnTo>
                    <a:pt x="865" y="3453"/>
                  </a:lnTo>
                  <a:lnTo>
                    <a:pt x="907" y="3477"/>
                  </a:lnTo>
                  <a:lnTo>
                    <a:pt x="952" y="3502"/>
                  </a:lnTo>
                  <a:lnTo>
                    <a:pt x="997" y="3524"/>
                  </a:lnTo>
                  <a:lnTo>
                    <a:pt x="1045" y="3546"/>
                  </a:lnTo>
                  <a:lnTo>
                    <a:pt x="1058" y="3460"/>
                  </a:lnTo>
                  <a:lnTo>
                    <a:pt x="1072" y="3373"/>
                  </a:lnTo>
                  <a:lnTo>
                    <a:pt x="1083" y="3287"/>
                  </a:lnTo>
                  <a:lnTo>
                    <a:pt x="1094" y="3201"/>
                  </a:lnTo>
                  <a:lnTo>
                    <a:pt x="1117" y="3028"/>
                  </a:lnTo>
                  <a:lnTo>
                    <a:pt x="1141" y="2856"/>
                  </a:lnTo>
                  <a:lnTo>
                    <a:pt x="1155" y="2770"/>
                  </a:lnTo>
                  <a:lnTo>
                    <a:pt x="1169" y="2682"/>
                  </a:lnTo>
                  <a:lnTo>
                    <a:pt x="1186" y="2595"/>
                  </a:lnTo>
                  <a:lnTo>
                    <a:pt x="1205" y="2507"/>
                  </a:lnTo>
                  <a:lnTo>
                    <a:pt x="1226" y="2418"/>
                  </a:lnTo>
                  <a:lnTo>
                    <a:pt x="1249" y="2329"/>
                  </a:lnTo>
                  <a:lnTo>
                    <a:pt x="1276" y="2238"/>
                  </a:lnTo>
                  <a:lnTo>
                    <a:pt x="1306" y="2147"/>
                  </a:lnTo>
                  <a:lnTo>
                    <a:pt x="1340" y="2054"/>
                  </a:lnTo>
                  <a:lnTo>
                    <a:pt x="1376" y="1962"/>
                  </a:lnTo>
                  <a:lnTo>
                    <a:pt x="1418" y="1867"/>
                  </a:lnTo>
                  <a:lnTo>
                    <a:pt x="1464" y="1771"/>
                  </a:lnTo>
                  <a:lnTo>
                    <a:pt x="1515" y="1674"/>
                  </a:lnTo>
                  <a:lnTo>
                    <a:pt x="1572" y="1576"/>
                  </a:lnTo>
                  <a:lnTo>
                    <a:pt x="1633" y="1476"/>
                  </a:lnTo>
                  <a:lnTo>
                    <a:pt x="1701" y="1375"/>
                  </a:lnTo>
                  <a:lnTo>
                    <a:pt x="1774" y="1272"/>
                  </a:lnTo>
                  <a:lnTo>
                    <a:pt x="1854" y="1166"/>
                  </a:lnTo>
                  <a:lnTo>
                    <a:pt x="1942" y="1060"/>
                  </a:lnTo>
                  <a:lnTo>
                    <a:pt x="2035" y="951"/>
                  </a:lnTo>
                  <a:lnTo>
                    <a:pt x="2137" y="841"/>
                  </a:lnTo>
                  <a:lnTo>
                    <a:pt x="2245" y="727"/>
                  </a:lnTo>
                  <a:lnTo>
                    <a:pt x="2363" y="612"/>
                  </a:lnTo>
                  <a:lnTo>
                    <a:pt x="2488" y="495"/>
                  </a:lnTo>
                  <a:lnTo>
                    <a:pt x="2616" y="354"/>
                  </a:lnTo>
                  <a:lnTo>
                    <a:pt x="2561" y="0"/>
                  </a:lnTo>
                  <a:lnTo>
                    <a:pt x="2456" y="54"/>
                  </a:lnTo>
                  <a:close/>
                  <a:moveTo>
                    <a:pt x="2553" y="411"/>
                  </a:moveTo>
                  <a:lnTo>
                    <a:pt x="455" y="1917"/>
                  </a:lnTo>
                  <a:lnTo>
                    <a:pt x="499" y="1941"/>
                  </a:lnTo>
                  <a:lnTo>
                    <a:pt x="948" y="1785"/>
                  </a:lnTo>
                  <a:lnTo>
                    <a:pt x="936" y="1819"/>
                  </a:lnTo>
                  <a:lnTo>
                    <a:pt x="924" y="1853"/>
                  </a:lnTo>
                  <a:lnTo>
                    <a:pt x="914" y="1886"/>
                  </a:lnTo>
                  <a:lnTo>
                    <a:pt x="904" y="1920"/>
                  </a:lnTo>
                  <a:lnTo>
                    <a:pt x="895" y="1953"/>
                  </a:lnTo>
                  <a:lnTo>
                    <a:pt x="888" y="1986"/>
                  </a:lnTo>
                  <a:lnTo>
                    <a:pt x="882" y="2020"/>
                  </a:lnTo>
                  <a:lnTo>
                    <a:pt x="875" y="2052"/>
                  </a:lnTo>
                  <a:lnTo>
                    <a:pt x="870" y="2086"/>
                  </a:lnTo>
                  <a:lnTo>
                    <a:pt x="866" y="2118"/>
                  </a:lnTo>
                  <a:lnTo>
                    <a:pt x="863" y="2150"/>
                  </a:lnTo>
                  <a:lnTo>
                    <a:pt x="859" y="2183"/>
                  </a:lnTo>
                  <a:lnTo>
                    <a:pt x="857" y="2214"/>
                  </a:lnTo>
                  <a:lnTo>
                    <a:pt x="856" y="2246"/>
                  </a:lnTo>
                  <a:lnTo>
                    <a:pt x="855" y="2277"/>
                  </a:lnTo>
                  <a:lnTo>
                    <a:pt x="855" y="2310"/>
                  </a:lnTo>
                  <a:lnTo>
                    <a:pt x="855" y="2372"/>
                  </a:lnTo>
                  <a:lnTo>
                    <a:pt x="858" y="2434"/>
                  </a:lnTo>
                  <a:lnTo>
                    <a:pt x="863" y="2497"/>
                  </a:lnTo>
                  <a:lnTo>
                    <a:pt x="868" y="2558"/>
                  </a:lnTo>
                  <a:lnTo>
                    <a:pt x="874" y="2619"/>
                  </a:lnTo>
                  <a:lnTo>
                    <a:pt x="882" y="2681"/>
                  </a:lnTo>
                  <a:lnTo>
                    <a:pt x="889" y="2742"/>
                  </a:lnTo>
                  <a:lnTo>
                    <a:pt x="897" y="2802"/>
                  </a:lnTo>
                  <a:lnTo>
                    <a:pt x="903" y="2731"/>
                  </a:lnTo>
                  <a:lnTo>
                    <a:pt x="912" y="2658"/>
                  </a:lnTo>
                  <a:lnTo>
                    <a:pt x="924" y="2585"/>
                  </a:lnTo>
                  <a:lnTo>
                    <a:pt x="939" y="2512"/>
                  </a:lnTo>
                  <a:lnTo>
                    <a:pt x="957" y="2439"/>
                  </a:lnTo>
                  <a:lnTo>
                    <a:pt x="978" y="2365"/>
                  </a:lnTo>
                  <a:lnTo>
                    <a:pt x="1002" y="2291"/>
                  </a:lnTo>
                  <a:lnTo>
                    <a:pt x="1028" y="2216"/>
                  </a:lnTo>
                  <a:lnTo>
                    <a:pt x="1058" y="2142"/>
                  </a:lnTo>
                  <a:lnTo>
                    <a:pt x="1091" y="2067"/>
                  </a:lnTo>
                  <a:lnTo>
                    <a:pt x="1126" y="1992"/>
                  </a:lnTo>
                  <a:lnTo>
                    <a:pt x="1164" y="1917"/>
                  </a:lnTo>
                  <a:lnTo>
                    <a:pt x="1206" y="1842"/>
                  </a:lnTo>
                  <a:lnTo>
                    <a:pt x="1249" y="1766"/>
                  </a:lnTo>
                  <a:lnTo>
                    <a:pt x="1297" y="1690"/>
                  </a:lnTo>
                  <a:lnTo>
                    <a:pt x="1347" y="1614"/>
                  </a:lnTo>
                  <a:lnTo>
                    <a:pt x="1401" y="1538"/>
                  </a:lnTo>
                  <a:lnTo>
                    <a:pt x="1456" y="1463"/>
                  </a:lnTo>
                  <a:lnTo>
                    <a:pt x="1515" y="1387"/>
                  </a:lnTo>
                  <a:lnTo>
                    <a:pt x="1577" y="1311"/>
                  </a:lnTo>
                  <a:lnTo>
                    <a:pt x="1643" y="1235"/>
                  </a:lnTo>
                  <a:lnTo>
                    <a:pt x="1711" y="1160"/>
                  </a:lnTo>
                  <a:lnTo>
                    <a:pt x="1782" y="1085"/>
                  </a:lnTo>
                  <a:lnTo>
                    <a:pt x="1855" y="1009"/>
                  </a:lnTo>
                  <a:lnTo>
                    <a:pt x="1932" y="933"/>
                  </a:lnTo>
                  <a:lnTo>
                    <a:pt x="2012" y="858"/>
                  </a:lnTo>
                  <a:lnTo>
                    <a:pt x="2094" y="783"/>
                  </a:lnTo>
                  <a:lnTo>
                    <a:pt x="2181" y="708"/>
                  </a:lnTo>
                  <a:lnTo>
                    <a:pt x="2270" y="634"/>
                  </a:lnTo>
                  <a:lnTo>
                    <a:pt x="2361" y="559"/>
                  </a:lnTo>
                  <a:lnTo>
                    <a:pt x="2456" y="484"/>
                  </a:lnTo>
                  <a:lnTo>
                    <a:pt x="2553" y="411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16" name="Freeform 111"/>
            <p:cNvSpPr>
              <a:spLocks/>
            </p:cNvSpPr>
            <p:nvPr/>
          </p:nvSpPr>
          <p:spPr bwMode="auto">
            <a:xfrm>
              <a:off x="474" y="2207"/>
              <a:ext cx="269" cy="216"/>
            </a:xfrm>
            <a:custGeom>
              <a:avLst/>
              <a:gdLst>
                <a:gd name="T0" fmla="*/ 2197 w 2418"/>
                <a:gd name="T1" fmla="*/ 1497 h 1946"/>
                <a:gd name="T2" fmla="*/ 1976 w 2418"/>
                <a:gd name="T3" fmla="*/ 1586 h 1946"/>
                <a:gd name="T4" fmla="*/ 1790 w 2418"/>
                <a:gd name="T5" fmla="*/ 1635 h 1946"/>
                <a:gd name="T6" fmla="*/ 1638 w 2418"/>
                <a:gd name="T7" fmla="*/ 1648 h 1946"/>
                <a:gd name="T8" fmla="*/ 1517 w 2418"/>
                <a:gd name="T9" fmla="*/ 1633 h 1946"/>
                <a:gd name="T10" fmla="*/ 1422 w 2418"/>
                <a:gd name="T11" fmla="*/ 1597 h 1946"/>
                <a:gd name="T12" fmla="*/ 1351 w 2418"/>
                <a:gd name="T13" fmla="*/ 1545 h 1946"/>
                <a:gd name="T14" fmla="*/ 1300 w 2418"/>
                <a:gd name="T15" fmla="*/ 1486 h 1946"/>
                <a:gd name="T16" fmla="*/ 1268 w 2418"/>
                <a:gd name="T17" fmla="*/ 1424 h 1946"/>
                <a:gd name="T18" fmla="*/ 1249 w 2418"/>
                <a:gd name="T19" fmla="*/ 1369 h 1946"/>
                <a:gd name="T20" fmla="*/ 1241 w 2418"/>
                <a:gd name="T21" fmla="*/ 1324 h 1946"/>
                <a:gd name="T22" fmla="*/ 1208 w 2418"/>
                <a:gd name="T23" fmla="*/ 1043 h 1946"/>
                <a:gd name="T24" fmla="*/ 1152 w 2418"/>
                <a:gd name="T25" fmla="*/ 806 h 1946"/>
                <a:gd name="T26" fmla="*/ 1075 w 2418"/>
                <a:gd name="T27" fmla="*/ 609 h 1946"/>
                <a:gd name="T28" fmla="*/ 978 w 2418"/>
                <a:gd name="T29" fmla="*/ 448 h 1946"/>
                <a:gd name="T30" fmla="*/ 864 w 2418"/>
                <a:gd name="T31" fmla="*/ 319 h 1946"/>
                <a:gd name="T32" fmla="*/ 735 w 2418"/>
                <a:gd name="T33" fmla="*/ 219 h 1946"/>
                <a:gd name="T34" fmla="*/ 594 w 2418"/>
                <a:gd name="T35" fmla="*/ 142 h 1946"/>
                <a:gd name="T36" fmla="*/ 442 w 2418"/>
                <a:gd name="T37" fmla="*/ 85 h 1946"/>
                <a:gd name="T38" fmla="*/ 282 w 2418"/>
                <a:gd name="T39" fmla="*/ 44 h 1946"/>
                <a:gd name="T40" fmla="*/ 114 w 2418"/>
                <a:gd name="T41" fmla="*/ 16 h 1946"/>
                <a:gd name="T42" fmla="*/ 1 w 2418"/>
                <a:gd name="T43" fmla="*/ 43 h 1946"/>
                <a:gd name="T44" fmla="*/ 6 w 2418"/>
                <a:gd name="T45" fmla="*/ 166 h 1946"/>
                <a:gd name="T46" fmla="*/ 11 w 2418"/>
                <a:gd name="T47" fmla="*/ 290 h 1946"/>
                <a:gd name="T48" fmla="*/ 126 w 2418"/>
                <a:gd name="T49" fmla="*/ 324 h 1946"/>
                <a:gd name="T50" fmla="*/ 279 w 2418"/>
                <a:gd name="T51" fmla="*/ 329 h 1946"/>
                <a:gd name="T52" fmla="*/ 410 w 2418"/>
                <a:gd name="T53" fmla="*/ 355 h 1946"/>
                <a:gd name="T54" fmla="*/ 523 w 2418"/>
                <a:gd name="T55" fmla="*/ 401 h 1946"/>
                <a:gd name="T56" fmla="*/ 619 w 2418"/>
                <a:gd name="T57" fmla="*/ 472 h 1946"/>
                <a:gd name="T58" fmla="*/ 700 w 2418"/>
                <a:gd name="T59" fmla="*/ 566 h 1946"/>
                <a:gd name="T60" fmla="*/ 769 w 2418"/>
                <a:gd name="T61" fmla="*/ 684 h 1946"/>
                <a:gd name="T62" fmla="*/ 828 w 2418"/>
                <a:gd name="T63" fmla="*/ 830 h 1946"/>
                <a:gd name="T64" fmla="*/ 878 w 2418"/>
                <a:gd name="T65" fmla="*/ 1003 h 1946"/>
                <a:gd name="T66" fmla="*/ 921 w 2418"/>
                <a:gd name="T67" fmla="*/ 1204 h 1946"/>
                <a:gd name="T68" fmla="*/ 960 w 2418"/>
                <a:gd name="T69" fmla="*/ 1434 h 1946"/>
                <a:gd name="T70" fmla="*/ 1002 w 2418"/>
                <a:gd name="T71" fmla="*/ 1547 h 1946"/>
                <a:gd name="T72" fmla="*/ 1055 w 2418"/>
                <a:gd name="T73" fmla="*/ 1645 h 1946"/>
                <a:gd name="T74" fmla="*/ 1118 w 2418"/>
                <a:gd name="T75" fmla="*/ 1730 h 1946"/>
                <a:gd name="T76" fmla="*/ 1190 w 2418"/>
                <a:gd name="T77" fmla="*/ 1800 h 1946"/>
                <a:gd name="T78" fmla="*/ 1272 w 2418"/>
                <a:gd name="T79" fmla="*/ 1857 h 1946"/>
                <a:gd name="T80" fmla="*/ 1366 w 2418"/>
                <a:gd name="T81" fmla="*/ 1899 h 1946"/>
                <a:gd name="T82" fmla="*/ 1468 w 2418"/>
                <a:gd name="T83" fmla="*/ 1928 h 1946"/>
                <a:gd name="T84" fmla="*/ 1580 w 2418"/>
                <a:gd name="T85" fmla="*/ 1944 h 1946"/>
                <a:gd name="T86" fmla="*/ 1703 w 2418"/>
                <a:gd name="T87" fmla="*/ 1945 h 1946"/>
                <a:gd name="T88" fmla="*/ 1835 w 2418"/>
                <a:gd name="T89" fmla="*/ 1932 h 1946"/>
                <a:gd name="T90" fmla="*/ 2136 w 2418"/>
                <a:gd name="T91" fmla="*/ 1725 h 1946"/>
                <a:gd name="T92" fmla="*/ 2418 w 2418"/>
                <a:gd name="T93" fmla="*/ 1462 h 1946"/>
                <a:gd name="T94" fmla="*/ 2394 w 2418"/>
                <a:gd name="T95" fmla="*/ 1430 h 1946"/>
                <a:gd name="T96" fmla="*/ 2367 w 2418"/>
                <a:gd name="T97" fmla="*/ 1410 h 1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18" h="1946">
                  <a:moveTo>
                    <a:pt x="2367" y="1410"/>
                  </a:moveTo>
                  <a:lnTo>
                    <a:pt x="2279" y="1457"/>
                  </a:lnTo>
                  <a:lnTo>
                    <a:pt x="2197" y="1497"/>
                  </a:lnTo>
                  <a:lnTo>
                    <a:pt x="2119" y="1531"/>
                  </a:lnTo>
                  <a:lnTo>
                    <a:pt x="2045" y="1561"/>
                  </a:lnTo>
                  <a:lnTo>
                    <a:pt x="1976" y="1586"/>
                  </a:lnTo>
                  <a:lnTo>
                    <a:pt x="1910" y="1607"/>
                  </a:lnTo>
                  <a:lnTo>
                    <a:pt x="1848" y="1623"/>
                  </a:lnTo>
                  <a:lnTo>
                    <a:pt x="1790" y="1635"/>
                  </a:lnTo>
                  <a:lnTo>
                    <a:pt x="1736" y="1643"/>
                  </a:lnTo>
                  <a:lnTo>
                    <a:pt x="1686" y="1647"/>
                  </a:lnTo>
                  <a:lnTo>
                    <a:pt x="1638" y="1648"/>
                  </a:lnTo>
                  <a:lnTo>
                    <a:pt x="1595" y="1646"/>
                  </a:lnTo>
                  <a:lnTo>
                    <a:pt x="1555" y="1640"/>
                  </a:lnTo>
                  <a:lnTo>
                    <a:pt x="1517" y="1633"/>
                  </a:lnTo>
                  <a:lnTo>
                    <a:pt x="1482" y="1623"/>
                  </a:lnTo>
                  <a:lnTo>
                    <a:pt x="1450" y="1610"/>
                  </a:lnTo>
                  <a:lnTo>
                    <a:pt x="1422" y="1597"/>
                  </a:lnTo>
                  <a:lnTo>
                    <a:pt x="1396" y="1580"/>
                  </a:lnTo>
                  <a:lnTo>
                    <a:pt x="1372" y="1564"/>
                  </a:lnTo>
                  <a:lnTo>
                    <a:pt x="1351" y="1545"/>
                  </a:lnTo>
                  <a:lnTo>
                    <a:pt x="1332" y="1526"/>
                  </a:lnTo>
                  <a:lnTo>
                    <a:pt x="1316" y="1506"/>
                  </a:lnTo>
                  <a:lnTo>
                    <a:pt x="1300" y="1486"/>
                  </a:lnTo>
                  <a:lnTo>
                    <a:pt x="1288" y="1464"/>
                  </a:lnTo>
                  <a:lnTo>
                    <a:pt x="1277" y="1444"/>
                  </a:lnTo>
                  <a:lnTo>
                    <a:pt x="1268" y="1424"/>
                  </a:lnTo>
                  <a:lnTo>
                    <a:pt x="1260" y="1404"/>
                  </a:lnTo>
                  <a:lnTo>
                    <a:pt x="1253" y="1386"/>
                  </a:lnTo>
                  <a:lnTo>
                    <a:pt x="1249" y="1369"/>
                  </a:lnTo>
                  <a:lnTo>
                    <a:pt x="1246" y="1352"/>
                  </a:lnTo>
                  <a:lnTo>
                    <a:pt x="1242" y="1337"/>
                  </a:lnTo>
                  <a:lnTo>
                    <a:pt x="1241" y="1324"/>
                  </a:lnTo>
                  <a:lnTo>
                    <a:pt x="1233" y="1225"/>
                  </a:lnTo>
                  <a:lnTo>
                    <a:pt x="1222" y="1131"/>
                  </a:lnTo>
                  <a:lnTo>
                    <a:pt x="1208" y="1043"/>
                  </a:lnTo>
                  <a:lnTo>
                    <a:pt x="1192" y="960"/>
                  </a:lnTo>
                  <a:lnTo>
                    <a:pt x="1173" y="881"/>
                  </a:lnTo>
                  <a:lnTo>
                    <a:pt x="1152" y="806"/>
                  </a:lnTo>
                  <a:lnTo>
                    <a:pt x="1129" y="736"/>
                  </a:lnTo>
                  <a:lnTo>
                    <a:pt x="1102" y="670"/>
                  </a:lnTo>
                  <a:lnTo>
                    <a:pt x="1075" y="609"/>
                  </a:lnTo>
                  <a:lnTo>
                    <a:pt x="1045" y="552"/>
                  </a:lnTo>
                  <a:lnTo>
                    <a:pt x="1012" y="498"/>
                  </a:lnTo>
                  <a:lnTo>
                    <a:pt x="978" y="448"/>
                  </a:lnTo>
                  <a:lnTo>
                    <a:pt x="942" y="401"/>
                  </a:lnTo>
                  <a:lnTo>
                    <a:pt x="904" y="359"/>
                  </a:lnTo>
                  <a:lnTo>
                    <a:pt x="864" y="319"/>
                  </a:lnTo>
                  <a:lnTo>
                    <a:pt x="823" y="282"/>
                  </a:lnTo>
                  <a:lnTo>
                    <a:pt x="780" y="249"/>
                  </a:lnTo>
                  <a:lnTo>
                    <a:pt x="735" y="219"/>
                  </a:lnTo>
                  <a:lnTo>
                    <a:pt x="690" y="191"/>
                  </a:lnTo>
                  <a:lnTo>
                    <a:pt x="643" y="165"/>
                  </a:lnTo>
                  <a:lnTo>
                    <a:pt x="594" y="142"/>
                  </a:lnTo>
                  <a:lnTo>
                    <a:pt x="545" y="121"/>
                  </a:lnTo>
                  <a:lnTo>
                    <a:pt x="494" y="102"/>
                  </a:lnTo>
                  <a:lnTo>
                    <a:pt x="442" y="85"/>
                  </a:lnTo>
                  <a:lnTo>
                    <a:pt x="390" y="69"/>
                  </a:lnTo>
                  <a:lnTo>
                    <a:pt x="336" y="56"/>
                  </a:lnTo>
                  <a:lnTo>
                    <a:pt x="282" y="44"/>
                  </a:lnTo>
                  <a:lnTo>
                    <a:pt x="226" y="34"/>
                  </a:lnTo>
                  <a:lnTo>
                    <a:pt x="171" y="24"/>
                  </a:lnTo>
                  <a:lnTo>
                    <a:pt x="114" y="16"/>
                  </a:lnTo>
                  <a:lnTo>
                    <a:pt x="57" y="8"/>
                  </a:lnTo>
                  <a:lnTo>
                    <a:pt x="0" y="0"/>
                  </a:lnTo>
                  <a:lnTo>
                    <a:pt x="1" y="43"/>
                  </a:lnTo>
                  <a:lnTo>
                    <a:pt x="3" y="84"/>
                  </a:lnTo>
                  <a:lnTo>
                    <a:pt x="4" y="125"/>
                  </a:lnTo>
                  <a:lnTo>
                    <a:pt x="6" y="166"/>
                  </a:lnTo>
                  <a:lnTo>
                    <a:pt x="7" y="207"/>
                  </a:lnTo>
                  <a:lnTo>
                    <a:pt x="10" y="249"/>
                  </a:lnTo>
                  <a:lnTo>
                    <a:pt x="11" y="290"/>
                  </a:lnTo>
                  <a:lnTo>
                    <a:pt x="12" y="331"/>
                  </a:lnTo>
                  <a:lnTo>
                    <a:pt x="71" y="327"/>
                  </a:lnTo>
                  <a:lnTo>
                    <a:pt x="126" y="324"/>
                  </a:lnTo>
                  <a:lnTo>
                    <a:pt x="180" y="323"/>
                  </a:lnTo>
                  <a:lnTo>
                    <a:pt x="230" y="326"/>
                  </a:lnTo>
                  <a:lnTo>
                    <a:pt x="279" y="329"/>
                  </a:lnTo>
                  <a:lnTo>
                    <a:pt x="324" y="336"/>
                  </a:lnTo>
                  <a:lnTo>
                    <a:pt x="369" y="343"/>
                  </a:lnTo>
                  <a:lnTo>
                    <a:pt x="410" y="355"/>
                  </a:lnTo>
                  <a:lnTo>
                    <a:pt x="450" y="368"/>
                  </a:lnTo>
                  <a:lnTo>
                    <a:pt x="488" y="384"/>
                  </a:lnTo>
                  <a:lnTo>
                    <a:pt x="523" y="401"/>
                  </a:lnTo>
                  <a:lnTo>
                    <a:pt x="557" y="423"/>
                  </a:lnTo>
                  <a:lnTo>
                    <a:pt x="589" y="446"/>
                  </a:lnTo>
                  <a:lnTo>
                    <a:pt x="619" y="472"/>
                  </a:lnTo>
                  <a:lnTo>
                    <a:pt x="648" y="501"/>
                  </a:lnTo>
                  <a:lnTo>
                    <a:pt x="674" y="532"/>
                  </a:lnTo>
                  <a:lnTo>
                    <a:pt x="700" y="566"/>
                  </a:lnTo>
                  <a:lnTo>
                    <a:pt x="724" y="603"/>
                  </a:lnTo>
                  <a:lnTo>
                    <a:pt x="748" y="642"/>
                  </a:lnTo>
                  <a:lnTo>
                    <a:pt x="769" y="684"/>
                  </a:lnTo>
                  <a:lnTo>
                    <a:pt x="790" y="730"/>
                  </a:lnTo>
                  <a:lnTo>
                    <a:pt x="809" y="779"/>
                  </a:lnTo>
                  <a:lnTo>
                    <a:pt x="828" y="830"/>
                  </a:lnTo>
                  <a:lnTo>
                    <a:pt x="846" y="885"/>
                  </a:lnTo>
                  <a:lnTo>
                    <a:pt x="861" y="942"/>
                  </a:lnTo>
                  <a:lnTo>
                    <a:pt x="878" y="1003"/>
                  </a:lnTo>
                  <a:lnTo>
                    <a:pt x="892" y="1067"/>
                  </a:lnTo>
                  <a:lnTo>
                    <a:pt x="907" y="1133"/>
                  </a:lnTo>
                  <a:lnTo>
                    <a:pt x="921" y="1204"/>
                  </a:lnTo>
                  <a:lnTo>
                    <a:pt x="934" y="1277"/>
                  </a:lnTo>
                  <a:lnTo>
                    <a:pt x="947" y="1354"/>
                  </a:lnTo>
                  <a:lnTo>
                    <a:pt x="960" y="1434"/>
                  </a:lnTo>
                  <a:lnTo>
                    <a:pt x="972" y="1473"/>
                  </a:lnTo>
                  <a:lnTo>
                    <a:pt x="987" y="1511"/>
                  </a:lnTo>
                  <a:lnTo>
                    <a:pt x="1002" y="1547"/>
                  </a:lnTo>
                  <a:lnTo>
                    <a:pt x="1019" y="1581"/>
                  </a:lnTo>
                  <a:lnTo>
                    <a:pt x="1037" y="1614"/>
                  </a:lnTo>
                  <a:lnTo>
                    <a:pt x="1055" y="1645"/>
                  </a:lnTo>
                  <a:lnTo>
                    <a:pt x="1075" y="1675"/>
                  </a:lnTo>
                  <a:lnTo>
                    <a:pt x="1096" y="1703"/>
                  </a:lnTo>
                  <a:lnTo>
                    <a:pt x="1118" y="1730"/>
                  </a:lnTo>
                  <a:lnTo>
                    <a:pt x="1141" y="1754"/>
                  </a:lnTo>
                  <a:lnTo>
                    <a:pt x="1165" y="1778"/>
                  </a:lnTo>
                  <a:lnTo>
                    <a:pt x="1190" y="1800"/>
                  </a:lnTo>
                  <a:lnTo>
                    <a:pt x="1217" y="1820"/>
                  </a:lnTo>
                  <a:lnTo>
                    <a:pt x="1245" y="1839"/>
                  </a:lnTo>
                  <a:lnTo>
                    <a:pt x="1272" y="1857"/>
                  </a:lnTo>
                  <a:lnTo>
                    <a:pt x="1302" y="1872"/>
                  </a:lnTo>
                  <a:lnTo>
                    <a:pt x="1334" y="1887"/>
                  </a:lnTo>
                  <a:lnTo>
                    <a:pt x="1366" y="1899"/>
                  </a:lnTo>
                  <a:lnTo>
                    <a:pt x="1399" y="1910"/>
                  </a:lnTo>
                  <a:lnTo>
                    <a:pt x="1432" y="1920"/>
                  </a:lnTo>
                  <a:lnTo>
                    <a:pt x="1468" y="1928"/>
                  </a:lnTo>
                  <a:lnTo>
                    <a:pt x="1505" y="1935"/>
                  </a:lnTo>
                  <a:lnTo>
                    <a:pt x="1541" y="1939"/>
                  </a:lnTo>
                  <a:lnTo>
                    <a:pt x="1580" y="1944"/>
                  </a:lnTo>
                  <a:lnTo>
                    <a:pt x="1620" y="1946"/>
                  </a:lnTo>
                  <a:lnTo>
                    <a:pt x="1661" y="1946"/>
                  </a:lnTo>
                  <a:lnTo>
                    <a:pt x="1703" y="1945"/>
                  </a:lnTo>
                  <a:lnTo>
                    <a:pt x="1746" y="1942"/>
                  </a:lnTo>
                  <a:lnTo>
                    <a:pt x="1789" y="1938"/>
                  </a:lnTo>
                  <a:lnTo>
                    <a:pt x="1835" y="1932"/>
                  </a:lnTo>
                  <a:lnTo>
                    <a:pt x="1882" y="1926"/>
                  </a:lnTo>
                  <a:lnTo>
                    <a:pt x="1928" y="1917"/>
                  </a:lnTo>
                  <a:lnTo>
                    <a:pt x="2136" y="1725"/>
                  </a:lnTo>
                  <a:lnTo>
                    <a:pt x="2124" y="1694"/>
                  </a:lnTo>
                  <a:lnTo>
                    <a:pt x="2152" y="1710"/>
                  </a:lnTo>
                  <a:lnTo>
                    <a:pt x="2418" y="1462"/>
                  </a:lnTo>
                  <a:lnTo>
                    <a:pt x="2414" y="1455"/>
                  </a:lnTo>
                  <a:lnTo>
                    <a:pt x="2402" y="1439"/>
                  </a:lnTo>
                  <a:lnTo>
                    <a:pt x="2394" y="1430"/>
                  </a:lnTo>
                  <a:lnTo>
                    <a:pt x="2386" y="1422"/>
                  </a:lnTo>
                  <a:lnTo>
                    <a:pt x="2376" y="1415"/>
                  </a:lnTo>
                  <a:lnTo>
                    <a:pt x="2367" y="141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17" name="Freeform 112"/>
            <p:cNvSpPr>
              <a:spLocks/>
            </p:cNvSpPr>
            <p:nvPr/>
          </p:nvSpPr>
          <p:spPr bwMode="auto">
            <a:xfrm>
              <a:off x="344" y="2209"/>
              <a:ext cx="115" cy="88"/>
            </a:xfrm>
            <a:custGeom>
              <a:avLst/>
              <a:gdLst>
                <a:gd name="T0" fmla="*/ 989 w 1034"/>
                <a:gd name="T1" fmla="*/ 368 h 790"/>
                <a:gd name="T2" fmla="*/ 899 w 1034"/>
                <a:gd name="T3" fmla="*/ 411 h 790"/>
                <a:gd name="T4" fmla="*/ 814 w 1034"/>
                <a:gd name="T5" fmla="*/ 457 h 790"/>
                <a:gd name="T6" fmla="*/ 732 w 1034"/>
                <a:gd name="T7" fmla="*/ 508 h 790"/>
                <a:gd name="T8" fmla="*/ 655 w 1034"/>
                <a:gd name="T9" fmla="*/ 563 h 790"/>
                <a:gd name="T10" fmla="*/ 582 w 1034"/>
                <a:gd name="T11" fmla="*/ 622 h 790"/>
                <a:gd name="T12" fmla="*/ 514 w 1034"/>
                <a:gd name="T13" fmla="*/ 686 h 790"/>
                <a:gd name="T14" fmla="*/ 451 w 1034"/>
                <a:gd name="T15" fmla="*/ 755 h 790"/>
                <a:gd name="T16" fmla="*/ 368 w 1034"/>
                <a:gd name="T17" fmla="*/ 769 h 790"/>
                <a:gd name="T18" fmla="*/ 263 w 1034"/>
                <a:gd name="T19" fmla="*/ 728 h 790"/>
                <a:gd name="T20" fmla="*/ 158 w 1034"/>
                <a:gd name="T21" fmla="*/ 686 h 790"/>
                <a:gd name="T22" fmla="*/ 53 w 1034"/>
                <a:gd name="T23" fmla="*/ 644 h 790"/>
                <a:gd name="T24" fmla="*/ 24 w 1034"/>
                <a:gd name="T25" fmla="*/ 595 h 790"/>
                <a:gd name="T26" fmla="*/ 74 w 1034"/>
                <a:gd name="T27" fmla="*/ 541 h 790"/>
                <a:gd name="T28" fmla="*/ 126 w 1034"/>
                <a:gd name="T29" fmla="*/ 488 h 790"/>
                <a:gd name="T30" fmla="*/ 179 w 1034"/>
                <a:gd name="T31" fmla="*/ 438 h 790"/>
                <a:gd name="T32" fmla="*/ 236 w 1034"/>
                <a:gd name="T33" fmla="*/ 391 h 790"/>
                <a:gd name="T34" fmla="*/ 294 w 1034"/>
                <a:gd name="T35" fmla="*/ 346 h 790"/>
                <a:gd name="T36" fmla="*/ 354 w 1034"/>
                <a:gd name="T37" fmla="*/ 302 h 790"/>
                <a:gd name="T38" fmla="*/ 415 w 1034"/>
                <a:gd name="T39" fmla="*/ 262 h 790"/>
                <a:gd name="T40" fmla="*/ 478 w 1034"/>
                <a:gd name="T41" fmla="*/ 223 h 790"/>
                <a:gd name="T42" fmla="*/ 544 w 1034"/>
                <a:gd name="T43" fmla="*/ 187 h 790"/>
                <a:gd name="T44" fmla="*/ 612 w 1034"/>
                <a:gd name="T45" fmla="*/ 153 h 790"/>
                <a:gd name="T46" fmla="*/ 681 w 1034"/>
                <a:gd name="T47" fmla="*/ 121 h 790"/>
                <a:gd name="T48" fmla="*/ 752 w 1034"/>
                <a:gd name="T49" fmla="*/ 91 h 790"/>
                <a:gd name="T50" fmla="*/ 824 w 1034"/>
                <a:gd name="T51" fmla="*/ 63 h 790"/>
                <a:gd name="T52" fmla="*/ 899 w 1034"/>
                <a:gd name="T53" fmla="*/ 36 h 790"/>
                <a:gd name="T54" fmla="*/ 974 w 1034"/>
                <a:gd name="T55" fmla="*/ 11 h 790"/>
                <a:gd name="T56" fmla="*/ 1015 w 1034"/>
                <a:gd name="T57" fmla="*/ 44 h 790"/>
                <a:gd name="T58" fmla="*/ 1021 w 1034"/>
                <a:gd name="T59" fmla="*/ 131 h 790"/>
                <a:gd name="T60" fmla="*/ 1026 w 1034"/>
                <a:gd name="T61" fmla="*/ 218 h 790"/>
                <a:gd name="T62" fmla="*/ 1032 w 1034"/>
                <a:gd name="T63" fmla="*/ 304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4" h="790">
                  <a:moveTo>
                    <a:pt x="1034" y="348"/>
                  </a:moveTo>
                  <a:lnTo>
                    <a:pt x="989" y="368"/>
                  </a:lnTo>
                  <a:lnTo>
                    <a:pt x="943" y="389"/>
                  </a:lnTo>
                  <a:lnTo>
                    <a:pt x="899" y="411"/>
                  </a:lnTo>
                  <a:lnTo>
                    <a:pt x="856" y="434"/>
                  </a:lnTo>
                  <a:lnTo>
                    <a:pt x="814" y="457"/>
                  </a:lnTo>
                  <a:lnTo>
                    <a:pt x="772" y="483"/>
                  </a:lnTo>
                  <a:lnTo>
                    <a:pt x="732" y="508"/>
                  </a:lnTo>
                  <a:lnTo>
                    <a:pt x="693" y="535"/>
                  </a:lnTo>
                  <a:lnTo>
                    <a:pt x="655" y="563"/>
                  </a:lnTo>
                  <a:lnTo>
                    <a:pt x="618" y="592"/>
                  </a:lnTo>
                  <a:lnTo>
                    <a:pt x="582" y="622"/>
                  </a:lnTo>
                  <a:lnTo>
                    <a:pt x="547" y="653"/>
                  </a:lnTo>
                  <a:lnTo>
                    <a:pt x="514" y="686"/>
                  </a:lnTo>
                  <a:lnTo>
                    <a:pt x="482" y="719"/>
                  </a:lnTo>
                  <a:lnTo>
                    <a:pt x="451" y="755"/>
                  </a:lnTo>
                  <a:lnTo>
                    <a:pt x="421" y="790"/>
                  </a:lnTo>
                  <a:lnTo>
                    <a:pt x="368" y="769"/>
                  </a:lnTo>
                  <a:lnTo>
                    <a:pt x="315" y="749"/>
                  </a:lnTo>
                  <a:lnTo>
                    <a:pt x="263" y="728"/>
                  </a:lnTo>
                  <a:lnTo>
                    <a:pt x="210" y="707"/>
                  </a:lnTo>
                  <a:lnTo>
                    <a:pt x="158" y="686"/>
                  </a:lnTo>
                  <a:lnTo>
                    <a:pt x="105" y="665"/>
                  </a:lnTo>
                  <a:lnTo>
                    <a:pt x="53" y="644"/>
                  </a:lnTo>
                  <a:lnTo>
                    <a:pt x="0" y="623"/>
                  </a:lnTo>
                  <a:lnTo>
                    <a:pt x="24" y="595"/>
                  </a:lnTo>
                  <a:lnTo>
                    <a:pt x="48" y="567"/>
                  </a:lnTo>
                  <a:lnTo>
                    <a:pt x="74" y="541"/>
                  </a:lnTo>
                  <a:lnTo>
                    <a:pt x="99" y="514"/>
                  </a:lnTo>
                  <a:lnTo>
                    <a:pt x="126" y="488"/>
                  </a:lnTo>
                  <a:lnTo>
                    <a:pt x="153" y="463"/>
                  </a:lnTo>
                  <a:lnTo>
                    <a:pt x="179" y="438"/>
                  </a:lnTo>
                  <a:lnTo>
                    <a:pt x="207" y="415"/>
                  </a:lnTo>
                  <a:lnTo>
                    <a:pt x="236" y="391"/>
                  </a:lnTo>
                  <a:lnTo>
                    <a:pt x="264" y="368"/>
                  </a:lnTo>
                  <a:lnTo>
                    <a:pt x="294" y="346"/>
                  </a:lnTo>
                  <a:lnTo>
                    <a:pt x="323" y="325"/>
                  </a:lnTo>
                  <a:lnTo>
                    <a:pt x="354" y="302"/>
                  </a:lnTo>
                  <a:lnTo>
                    <a:pt x="384" y="282"/>
                  </a:lnTo>
                  <a:lnTo>
                    <a:pt x="415" y="262"/>
                  </a:lnTo>
                  <a:lnTo>
                    <a:pt x="447" y="242"/>
                  </a:lnTo>
                  <a:lnTo>
                    <a:pt x="478" y="223"/>
                  </a:lnTo>
                  <a:lnTo>
                    <a:pt x="512" y="205"/>
                  </a:lnTo>
                  <a:lnTo>
                    <a:pt x="544" y="187"/>
                  </a:lnTo>
                  <a:lnTo>
                    <a:pt x="578" y="170"/>
                  </a:lnTo>
                  <a:lnTo>
                    <a:pt x="612" y="153"/>
                  </a:lnTo>
                  <a:lnTo>
                    <a:pt x="646" y="136"/>
                  </a:lnTo>
                  <a:lnTo>
                    <a:pt x="681" y="121"/>
                  </a:lnTo>
                  <a:lnTo>
                    <a:pt x="716" y="105"/>
                  </a:lnTo>
                  <a:lnTo>
                    <a:pt x="752" y="91"/>
                  </a:lnTo>
                  <a:lnTo>
                    <a:pt x="787" y="76"/>
                  </a:lnTo>
                  <a:lnTo>
                    <a:pt x="824" y="63"/>
                  </a:lnTo>
                  <a:lnTo>
                    <a:pt x="862" y="49"/>
                  </a:lnTo>
                  <a:lnTo>
                    <a:pt x="899" y="36"/>
                  </a:lnTo>
                  <a:lnTo>
                    <a:pt x="936" y="24"/>
                  </a:lnTo>
                  <a:lnTo>
                    <a:pt x="974" y="11"/>
                  </a:lnTo>
                  <a:lnTo>
                    <a:pt x="1013" y="0"/>
                  </a:lnTo>
                  <a:lnTo>
                    <a:pt x="1015" y="44"/>
                  </a:lnTo>
                  <a:lnTo>
                    <a:pt x="1019" y="87"/>
                  </a:lnTo>
                  <a:lnTo>
                    <a:pt x="1021" y="131"/>
                  </a:lnTo>
                  <a:lnTo>
                    <a:pt x="1024" y="174"/>
                  </a:lnTo>
                  <a:lnTo>
                    <a:pt x="1026" y="218"/>
                  </a:lnTo>
                  <a:lnTo>
                    <a:pt x="1030" y="261"/>
                  </a:lnTo>
                  <a:lnTo>
                    <a:pt x="1032" y="304"/>
                  </a:lnTo>
                  <a:lnTo>
                    <a:pt x="1034" y="34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18" name="Freeform 113"/>
            <p:cNvSpPr>
              <a:spLocks/>
            </p:cNvSpPr>
            <p:nvPr/>
          </p:nvSpPr>
          <p:spPr bwMode="auto">
            <a:xfrm>
              <a:off x="311" y="2291"/>
              <a:ext cx="74" cy="106"/>
            </a:xfrm>
            <a:custGeom>
              <a:avLst/>
              <a:gdLst>
                <a:gd name="T0" fmla="*/ 239 w 663"/>
                <a:gd name="T1" fmla="*/ 0 h 954"/>
                <a:gd name="T2" fmla="*/ 663 w 663"/>
                <a:gd name="T3" fmla="*/ 149 h 954"/>
                <a:gd name="T4" fmla="*/ 623 w 663"/>
                <a:gd name="T5" fmla="*/ 194 h 954"/>
                <a:gd name="T6" fmla="*/ 584 w 663"/>
                <a:gd name="T7" fmla="*/ 240 h 954"/>
                <a:gd name="T8" fmla="*/ 547 w 663"/>
                <a:gd name="T9" fmla="*/ 288 h 954"/>
                <a:gd name="T10" fmla="*/ 511 w 663"/>
                <a:gd name="T11" fmla="*/ 336 h 954"/>
                <a:gd name="T12" fmla="*/ 475 w 663"/>
                <a:gd name="T13" fmla="*/ 385 h 954"/>
                <a:gd name="T14" fmla="*/ 440 w 663"/>
                <a:gd name="T15" fmla="*/ 435 h 954"/>
                <a:gd name="T16" fmla="*/ 405 w 663"/>
                <a:gd name="T17" fmla="*/ 484 h 954"/>
                <a:gd name="T18" fmla="*/ 371 w 663"/>
                <a:gd name="T19" fmla="*/ 535 h 954"/>
                <a:gd name="T20" fmla="*/ 336 w 663"/>
                <a:gd name="T21" fmla="*/ 586 h 954"/>
                <a:gd name="T22" fmla="*/ 303 w 663"/>
                <a:gd name="T23" fmla="*/ 637 h 954"/>
                <a:gd name="T24" fmla="*/ 269 w 663"/>
                <a:gd name="T25" fmla="*/ 688 h 954"/>
                <a:gd name="T26" fmla="*/ 235 w 663"/>
                <a:gd name="T27" fmla="*/ 740 h 954"/>
                <a:gd name="T28" fmla="*/ 202 w 663"/>
                <a:gd name="T29" fmla="*/ 792 h 954"/>
                <a:gd name="T30" fmla="*/ 167 w 663"/>
                <a:gd name="T31" fmla="*/ 842 h 954"/>
                <a:gd name="T32" fmla="*/ 133 w 663"/>
                <a:gd name="T33" fmla="*/ 893 h 954"/>
                <a:gd name="T34" fmla="*/ 97 w 663"/>
                <a:gd name="T35" fmla="*/ 944 h 954"/>
                <a:gd name="T36" fmla="*/ 94 w 663"/>
                <a:gd name="T37" fmla="*/ 948 h 954"/>
                <a:gd name="T38" fmla="*/ 89 w 663"/>
                <a:gd name="T39" fmla="*/ 951 h 954"/>
                <a:gd name="T40" fmla="*/ 84 w 663"/>
                <a:gd name="T41" fmla="*/ 953 h 954"/>
                <a:gd name="T42" fmla="*/ 79 w 663"/>
                <a:gd name="T43" fmla="*/ 954 h 954"/>
                <a:gd name="T44" fmla="*/ 67 w 663"/>
                <a:gd name="T45" fmla="*/ 953 h 954"/>
                <a:gd name="T46" fmla="*/ 55 w 663"/>
                <a:gd name="T47" fmla="*/ 950 h 954"/>
                <a:gd name="T48" fmla="*/ 41 w 663"/>
                <a:gd name="T49" fmla="*/ 945 h 954"/>
                <a:gd name="T50" fmla="*/ 27 w 663"/>
                <a:gd name="T51" fmla="*/ 941 h 954"/>
                <a:gd name="T52" fmla="*/ 14 w 663"/>
                <a:gd name="T53" fmla="*/ 936 h 954"/>
                <a:gd name="T54" fmla="*/ 2 w 663"/>
                <a:gd name="T55" fmla="*/ 934 h 954"/>
                <a:gd name="T56" fmla="*/ 0 w 663"/>
                <a:gd name="T57" fmla="*/ 875 h 954"/>
                <a:gd name="T58" fmla="*/ 2 w 663"/>
                <a:gd name="T59" fmla="*/ 816 h 954"/>
                <a:gd name="T60" fmla="*/ 4 w 663"/>
                <a:gd name="T61" fmla="*/ 757 h 954"/>
                <a:gd name="T62" fmla="*/ 9 w 663"/>
                <a:gd name="T63" fmla="*/ 698 h 954"/>
                <a:gd name="T64" fmla="*/ 15 w 663"/>
                <a:gd name="T65" fmla="*/ 639 h 954"/>
                <a:gd name="T66" fmla="*/ 24 w 663"/>
                <a:gd name="T67" fmla="*/ 580 h 954"/>
                <a:gd name="T68" fmla="*/ 35 w 663"/>
                <a:gd name="T69" fmla="*/ 522 h 954"/>
                <a:gd name="T70" fmla="*/ 47 w 663"/>
                <a:gd name="T71" fmla="*/ 463 h 954"/>
                <a:gd name="T72" fmla="*/ 55 w 663"/>
                <a:gd name="T73" fmla="*/ 434 h 954"/>
                <a:gd name="T74" fmla="*/ 63 w 663"/>
                <a:gd name="T75" fmla="*/ 405 h 954"/>
                <a:gd name="T76" fmla="*/ 72 w 663"/>
                <a:gd name="T77" fmla="*/ 376 h 954"/>
                <a:gd name="T78" fmla="*/ 81 w 663"/>
                <a:gd name="T79" fmla="*/ 347 h 954"/>
                <a:gd name="T80" fmla="*/ 89 w 663"/>
                <a:gd name="T81" fmla="*/ 318 h 954"/>
                <a:gd name="T82" fmla="*/ 101 w 663"/>
                <a:gd name="T83" fmla="*/ 289 h 954"/>
                <a:gd name="T84" fmla="*/ 112 w 663"/>
                <a:gd name="T85" fmla="*/ 260 h 954"/>
                <a:gd name="T86" fmla="*/ 123 w 663"/>
                <a:gd name="T87" fmla="*/ 231 h 954"/>
                <a:gd name="T88" fmla="*/ 135 w 663"/>
                <a:gd name="T89" fmla="*/ 202 h 954"/>
                <a:gd name="T90" fmla="*/ 148 w 663"/>
                <a:gd name="T91" fmla="*/ 173 h 954"/>
                <a:gd name="T92" fmla="*/ 162 w 663"/>
                <a:gd name="T93" fmla="*/ 144 h 954"/>
                <a:gd name="T94" fmla="*/ 176 w 663"/>
                <a:gd name="T95" fmla="*/ 115 h 954"/>
                <a:gd name="T96" fmla="*/ 191 w 663"/>
                <a:gd name="T97" fmla="*/ 86 h 954"/>
                <a:gd name="T98" fmla="*/ 206 w 663"/>
                <a:gd name="T99" fmla="*/ 58 h 954"/>
                <a:gd name="T100" fmla="*/ 223 w 663"/>
                <a:gd name="T101" fmla="*/ 29 h 954"/>
                <a:gd name="T102" fmla="*/ 239 w 663"/>
                <a:gd name="T103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3" h="954">
                  <a:moveTo>
                    <a:pt x="239" y="0"/>
                  </a:moveTo>
                  <a:lnTo>
                    <a:pt x="663" y="149"/>
                  </a:lnTo>
                  <a:lnTo>
                    <a:pt x="623" y="194"/>
                  </a:lnTo>
                  <a:lnTo>
                    <a:pt x="584" y="240"/>
                  </a:lnTo>
                  <a:lnTo>
                    <a:pt x="547" y="288"/>
                  </a:lnTo>
                  <a:lnTo>
                    <a:pt x="511" y="336"/>
                  </a:lnTo>
                  <a:lnTo>
                    <a:pt x="475" y="385"/>
                  </a:lnTo>
                  <a:lnTo>
                    <a:pt x="440" y="435"/>
                  </a:lnTo>
                  <a:lnTo>
                    <a:pt x="405" y="484"/>
                  </a:lnTo>
                  <a:lnTo>
                    <a:pt x="371" y="535"/>
                  </a:lnTo>
                  <a:lnTo>
                    <a:pt x="336" y="586"/>
                  </a:lnTo>
                  <a:lnTo>
                    <a:pt x="303" y="637"/>
                  </a:lnTo>
                  <a:lnTo>
                    <a:pt x="269" y="688"/>
                  </a:lnTo>
                  <a:lnTo>
                    <a:pt x="235" y="740"/>
                  </a:lnTo>
                  <a:lnTo>
                    <a:pt x="202" y="792"/>
                  </a:lnTo>
                  <a:lnTo>
                    <a:pt x="167" y="842"/>
                  </a:lnTo>
                  <a:lnTo>
                    <a:pt x="133" y="893"/>
                  </a:lnTo>
                  <a:lnTo>
                    <a:pt x="97" y="944"/>
                  </a:lnTo>
                  <a:lnTo>
                    <a:pt x="94" y="948"/>
                  </a:lnTo>
                  <a:lnTo>
                    <a:pt x="89" y="951"/>
                  </a:lnTo>
                  <a:lnTo>
                    <a:pt x="84" y="953"/>
                  </a:lnTo>
                  <a:lnTo>
                    <a:pt x="79" y="954"/>
                  </a:lnTo>
                  <a:lnTo>
                    <a:pt x="67" y="953"/>
                  </a:lnTo>
                  <a:lnTo>
                    <a:pt x="55" y="950"/>
                  </a:lnTo>
                  <a:lnTo>
                    <a:pt x="41" y="945"/>
                  </a:lnTo>
                  <a:lnTo>
                    <a:pt x="27" y="941"/>
                  </a:lnTo>
                  <a:lnTo>
                    <a:pt x="14" y="936"/>
                  </a:lnTo>
                  <a:lnTo>
                    <a:pt x="2" y="934"/>
                  </a:lnTo>
                  <a:lnTo>
                    <a:pt x="0" y="875"/>
                  </a:lnTo>
                  <a:lnTo>
                    <a:pt x="2" y="816"/>
                  </a:lnTo>
                  <a:lnTo>
                    <a:pt x="4" y="757"/>
                  </a:lnTo>
                  <a:lnTo>
                    <a:pt x="9" y="698"/>
                  </a:lnTo>
                  <a:lnTo>
                    <a:pt x="15" y="639"/>
                  </a:lnTo>
                  <a:lnTo>
                    <a:pt x="24" y="580"/>
                  </a:lnTo>
                  <a:lnTo>
                    <a:pt x="35" y="522"/>
                  </a:lnTo>
                  <a:lnTo>
                    <a:pt x="47" y="463"/>
                  </a:lnTo>
                  <a:lnTo>
                    <a:pt x="55" y="434"/>
                  </a:lnTo>
                  <a:lnTo>
                    <a:pt x="63" y="405"/>
                  </a:lnTo>
                  <a:lnTo>
                    <a:pt x="72" y="376"/>
                  </a:lnTo>
                  <a:lnTo>
                    <a:pt x="81" y="347"/>
                  </a:lnTo>
                  <a:lnTo>
                    <a:pt x="89" y="318"/>
                  </a:lnTo>
                  <a:lnTo>
                    <a:pt x="101" y="289"/>
                  </a:lnTo>
                  <a:lnTo>
                    <a:pt x="112" y="260"/>
                  </a:lnTo>
                  <a:lnTo>
                    <a:pt x="123" y="231"/>
                  </a:lnTo>
                  <a:lnTo>
                    <a:pt x="135" y="202"/>
                  </a:lnTo>
                  <a:lnTo>
                    <a:pt x="148" y="173"/>
                  </a:lnTo>
                  <a:lnTo>
                    <a:pt x="162" y="144"/>
                  </a:lnTo>
                  <a:lnTo>
                    <a:pt x="176" y="115"/>
                  </a:lnTo>
                  <a:lnTo>
                    <a:pt x="191" y="86"/>
                  </a:lnTo>
                  <a:lnTo>
                    <a:pt x="206" y="58"/>
                  </a:lnTo>
                  <a:lnTo>
                    <a:pt x="223" y="29"/>
                  </a:lnTo>
                  <a:lnTo>
                    <a:pt x="239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19" name="Freeform 114"/>
            <p:cNvSpPr>
              <a:spLocks/>
            </p:cNvSpPr>
            <p:nvPr/>
          </p:nvSpPr>
          <p:spPr bwMode="auto">
            <a:xfrm>
              <a:off x="302" y="2760"/>
              <a:ext cx="32" cy="57"/>
            </a:xfrm>
            <a:custGeom>
              <a:avLst/>
              <a:gdLst>
                <a:gd name="T0" fmla="*/ 290 w 290"/>
                <a:gd name="T1" fmla="*/ 0 h 516"/>
                <a:gd name="T2" fmla="*/ 218 w 290"/>
                <a:gd name="T3" fmla="*/ 516 h 516"/>
                <a:gd name="T4" fmla="*/ 0 w 290"/>
                <a:gd name="T5" fmla="*/ 125 h 516"/>
                <a:gd name="T6" fmla="*/ 290 w 290"/>
                <a:gd name="T7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0" h="516">
                  <a:moveTo>
                    <a:pt x="290" y="0"/>
                  </a:moveTo>
                  <a:lnTo>
                    <a:pt x="218" y="516"/>
                  </a:lnTo>
                  <a:lnTo>
                    <a:pt x="0" y="125"/>
                  </a:lnTo>
                  <a:lnTo>
                    <a:pt x="29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20" name="Freeform 115"/>
            <p:cNvSpPr>
              <a:spLocks/>
            </p:cNvSpPr>
            <p:nvPr/>
          </p:nvSpPr>
          <p:spPr bwMode="auto">
            <a:xfrm>
              <a:off x="192" y="2750"/>
              <a:ext cx="46" cy="60"/>
            </a:xfrm>
            <a:custGeom>
              <a:avLst/>
              <a:gdLst>
                <a:gd name="T0" fmla="*/ 420 w 420"/>
                <a:gd name="T1" fmla="*/ 388 h 544"/>
                <a:gd name="T2" fmla="*/ 390 w 420"/>
                <a:gd name="T3" fmla="*/ 371 h 544"/>
                <a:gd name="T4" fmla="*/ 361 w 420"/>
                <a:gd name="T5" fmla="*/ 353 h 544"/>
                <a:gd name="T6" fmla="*/ 333 w 420"/>
                <a:gd name="T7" fmla="*/ 334 h 544"/>
                <a:gd name="T8" fmla="*/ 307 w 420"/>
                <a:gd name="T9" fmla="*/ 315 h 544"/>
                <a:gd name="T10" fmla="*/ 282 w 420"/>
                <a:gd name="T11" fmla="*/ 294 h 544"/>
                <a:gd name="T12" fmla="*/ 257 w 420"/>
                <a:gd name="T13" fmla="*/ 273 h 544"/>
                <a:gd name="T14" fmla="*/ 235 w 420"/>
                <a:gd name="T15" fmla="*/ 250 h 544"/>
                <a:gd name="T16" fmla="*/ 213 w 420"/>
                <a:gd name="T17" fmla="*/ 226 h 544"/>
                <a:gd name="T18" fmla="*/ 193 w 420"/>
                <a:gd name="T19" fmla="*/ 202 h 544"/>
                <a:gd name="T20" fmla="*/ 175 w 420"/>
                <a:gd name="T21" fmla="*/ 176 h 544"/>
                <a:gd name="T22" fmla="*/ 157 w 420"/>
                <a:gd name="T23" fmla="*/ 149 h 544"/>
                <a:gd name="T24" fmla="*/ 142 w 420"/>
                <a:gd name="T25" fmla="*/ 122 h 544"/>
                <a:gd name="T26" fmla="*/ 128 w 420"/>
                <a:gd name="T27" fmla="*/ 93 h 544"/>
                <a:gd name="T28" fmla="*/ 116 w 420"/>
                <a:gd name="T29" fmla="*/ 63 h 544"/>
                <a:gd name="T30" fmla="*/ 106 w 420"/>
                <a:gd name="T31" fmla="*/ 32 h 544"/>
                <a:gd name="T32" fmla="*/ 97 w 420"/>
                <a:gd name="T33" fmla="*/ 0 h 544"/>
                <a:gd name="T34" fmla="*/ 0 w 420"/>
                <a:gd name="T35" fmla="*/ 544 h 544"/>
                <a:gd name="T36" fmla="*/ 42 w 420"/>
                <a:gd name="T37" fmla="*/ 527 h 544"/>
                <a:gd name="T38" fmla="*/ 93 w 420"/>
                <a:gd name="T39" fmla="*/ 508 h 544"/>
                <a:gd name="T40" fmla="*/ 149 w 420"/>
                <a:gd name="T41" fmla="*/ 487 h 544"/>
                <a:gd name="T42" fmla="*/ 209 w 420"/>
                <a:gd name="T43" fmla="*/ 466 h 544"/>
                <a:gd name="T44" fmla="*/ 269 w 420"/>
                <a:gd name="T45" fmla="*/ 444 h 544"/>
                <a:gd name="T46" fmla="*/ 327 w 420"/>
                <a:gd name="T47" fmla="*/ 422 h 544"/>
                <a:gd name="T48" fmla="*/ 377 w 420"/>
                <a:gd name="T49" fmla="*/ 403 h 544"/>
                <a:gd name="T50" fmla="*/ 420 w 420"/>
                <a:gd name="T51" fmla="*/ 38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0" h="544">
                  <a:moveTo>
                    <a:pt x="420" y="388"/>
                  </a:moveTo>
                  <a:lnTo>
                    <a:pt x="390" y="371"/>
                  </a:lnTo>
                  <a:lnTo>
                    <a:pt x="361" y="353"/>
                  </a:lnTo>
                  <a:lnTo>
                    <a:pt x="333" y="334"/>
                  </a:lnTo>
                  <a:lnTo>
                    <a:pt x="307" y="315"/>
                  </a:lnTo>
                  <a:lnTo>
                    <a:pt x="282" y="294"/>
                  </a:lnTo>
                  <a:lnTo>
                    <a:pt x="257" y="273"/>
                  </a:lnTo>
                  <a:lnTo>
                    <a:pt x="235" y="250"/>
                  </a:lnTo>
                  <a:lnTo>
                    <a:pt x="213" y="226"/>
                  </a:lnTo>
                  <a:lnTo>
                    <a:pt x="193" y="202"/>
                  </a:lnTo>
                  <a:lnTo>
                    <a:pt x="175" y="176"/>
                  </a:lnTo>
                  <a:lnTo>
                    <a:pt x="157" y="149"/>
                  </a:lnTo>
                  <a:lnTo>
                    <a:pt x="142" y="122"/>
                  </a:lnTo>
                  <a:lnTo>
                    <a:pt x="128" y="93"/>
                  </a:lnTo>
                  <a:lnTo>
                    <a:pt x="116" y="63"/>
                  </a:lnTo>
                  <a:lnTo>
                    <a:pt x="106" y="32"/>
                  </a:lnTo>
                  <a:lnTo>
                    <a:pt x="97" y="0"/>
                  </a:lnTo>
                  <a:lnTo>
                    <a:pt x="0" y="544"/>
                  </a:lnTo>
                  <a:lnTo>
                    <a:pt x="42" y="527"/>
                  </a:lnTo>
                  <a:lnTo>
                    <a:pt x="93" y="508"/>
                  </a:lnTo>
                  <a:lnTo>
                    <a:pt x="149" y="487"/>
                  </a:lnTo>
                  <a:lnTo>
                    <a:pt x="209" y="466"/>
                  </a:lnTo>
                  <a:lnTo>
                    <a:pt x="269" y="444"/>
                  </a:lnTo>
                  <a:lnTo>
                    <a:pt x="327" y="422"/>
                  </a:lnTo>
                  <a:lnTo>
                    <a:pt x="377" y="403"/>
                  </a:lnTo>
                  <a:lnTo>
                    <a:pt x="420" y="38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21" name="Freeform 116"/>
            <p:cNvSpPr>
              <a:spLocks/>
            </p:cNvSpPr>
            <p:nvPr/>
          </p:nvSpPr>
          <p:spPr bwMode="auto">
            <a:xfrm>
              <a:off x="281" y="2812"/>
              <a:ext cx="102" cy="177"/>
            </a:xfrm>
            <a:custGeom>
              <a:avLst/>
              <a:gdLst>
                <a:gd name="T0" fmla="*/ 442 w 919"/>
                <a:gd name="T1" fmla="*/ 1593 h 1593"/>
                <a:gd name="T2" fmla="*/ 455 w 919"/>
                <a:gd name="T3" fmla="*/ 1576 h 1593"/>
                <a:gd name="T4" fmla="*/ 466 w 919"/>
                <a:gd name="T5" fmla="*/ 1561 h 1593"/>
                <a:gd name="T6" fmla="*/ 478 w 919"/>
                <a:gd name="T7" fmla="*/ 1546 h 1593"/>
                <a:gd name="T8" fmla="*/ 490 w 919"/>
                <a:gd name="T9" fmla="*/ 1532 h 1593"/>
                <a:gd name="T10" fmla="*/ 504 w 919"/>
                <a:gd name="T11" fmla="*/ 1518 h 1593"/>
                <a:gd name="T12" fmla="*/ 516 w 919"/>
                <a:gd name="T13" fmla="*/ 1507 h 1593"/>
                <a:gd name="T14" fmla="*/ 529 w 919"/>
                <a:gd name="T15" fmla="*/ 1496 h 1593"/>
                <a:gd name="T16" fmla="*/ 542 w 919"/>
                <a:gd name="T17" fmla="*/ 1485 h 1593"/>
                <a:gd name="T18" fmla="*/ 556 w 919"/>
                <a:gd name="T19" fmla="*/ 1476 h 1593"/>
                <a:gd name="T20" fmla="*/ 569 w 919"/>
                <a:gd name="T21" fmla="*/ 1467 h 1593"/>
                <a:gd name="T22" fmla="*/ 583 w 919"/>
                <a:gd name="T23" fmla="*/ 1460 h 1593"/>
                <a:gd name="T24" fmla="*/ 597 w 919"/>
                <a:gd name="T25" fmla="*/ 1454 h 1593"/>
                <a:gd name="T26" fmla="*/ 611 w 919"/>
                <a:gd name="T27" fmla="*/ 1448 h 1593"/>
                <a:gd name="T28" fmla="*/ 626 w 919"/>
                <a:gd name="T29" fmla="*/ 1443 h 1593"/>
                <a:gd name="T30" fmla="*/ 640 w 919"/>
                <a:gd name="T31" fmla="*/ 1439 h 1593"/>
                <a:gd name="T32" fmla="*/ 655 w 919"/>
                <a:gd name="T33" fmla="*/ 1436 h 1593"/>
                <a:gd name="T34" fmla="*/ 670 w 919"/>
                <a:gd name="T35" fmla="*/ 1434 h 1593"/>
                <a:gd name="T36" fmla="*/ 685 w 919"/>
                <a:gd name="T37" fmla="*/ 1433 h 1593"/>
                <a:gd name="T38" fmla="*/ 700 w 919"/>
                <a:gd name="T39" fmla="*/ 1433 h 1593"/>
                <a:gd name="T40" fmla="*/ 716 w 919"/>
                <a:gd name="T41" fmla="*/ 1433 h 1593"/>
                <a:gd name="T42" fmla="*/ 731 w 919"/>
                <a:gd name="T43" fmla="*/ 1435 h 1593"/>
                <a:gd name="T44" fmla="*/ 748 w 919"/>
                <a:gd name="T45" fmla="*/ 1437 h 1593"/>
                <a:gd name="T46" fmla="*/ 764 w 919"/>
                <a:gd name="T47" fmla="*/ 1440 h 1593"/>
                <a:gd name="T48" fmla="*/ 780 w 919"/>
                <a:gd name="T49" fmla="*/ 1445 h 1593"/>
                <a:gd name="T50" fmla="*/ 797 w 919"/>
                <a:gd name="T51" fmla="*/ 1449 h 1593"/>
                <a:gd name="T52" fmla="*/ 814 w 919"/>
                <a:gd name="T53" fmla="*/ 1456 h 1593"/>
                <a:gd name="T54" fmla="*/ 830 w 919"/>
                <a:gd name="T55" fmla="*/ 1463 h 1593"/>
                <a:gd name="T56" fmla="*/ 848 w 919"/>
                <a:gd name="T57" fmla="*/ 1471 h 1593"/>
                <a:gd name="T58" fmla="*/ 866 w 919"/>
                <a:gd name="T59" fmla="*/ 1479 h 1593"/>
                <a:gd name="T60" fmla="*/ 883 w 919"/>
                <a:gd name="T61" fmla="*/ 1489 h 1593"/>
                <a:gd name="T62" fmla="*/ 900 w 919"/>
                <a:gd name="T63" fmla="*/ 1499 h 1593"/>
                <a:gd name="T64" fmla="*/ 919 w 919"/>
                <a:gd name="T65" fmla="*/ 1511 h 1593"/>
                <a:gd name="T66" fmla="*/ 155 w 919"/>
                <a:gd name="T67" fmla="*/ 0 h 1593"/>
                <a:gd name="T68" fmla="*/ 0 w 919"/>
                <a:gd name="T69" fmla="*/ 51 h 1593"/>
                <a:gd name="T70" fmla="*/ 442 w 919"/>
                <a:gd name="T71" fmla="*/ 1593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9" h="1593">
                  <a:moveTo>
                    <a:pt x="442" y="1593"/>
                  </a:moveTo>
                  <a:lnTo>
                    <a:pt x="455" y="1576"/>
                  </a:lnTo>
                  <a:lnTo>
                    <a:pt x="466" y="1561"/>
                  </a:lnTo>
                  <a:lnTo>
                    <a:pt x="478" y="1546"/>
                  </a:lnTo>
                  <a:lnTo>
                    <a:pt x="490" y="1532"/>
                  </a:lnTo>
                  <a:lnTo>
                    <a:pt x="504" y="1518"/>
                  </a:lnTo>
                  <a:lnTo>
                    <a:pt x="516" y="1507"/>
                  </a:lnTo>
                  <a:lnTo>
                    <a:pt x="529" y="1496"/>
                  </a:lnTo>
                  <a:lnTo>
                    <a:pt x="542" y="1485"/>
                  </a:lnTo>
                  <a:lnTo>
                    <a:pt x="556" y="1476"/>
                  </a:lnTo>
                  <a:lnTo>
                    <a:pt x="569" y="1467"/>
                  </a:lnTo>
                  <a:lnTo>
                    <a:pt x="583" y="1460"/>
                  </a:lnTo>
                  <a:lnTo>
                    <a:pt x="597" y="1454"/>
                  </a:lnTo>
                  <a:lnTo>
                    <a:pt x="611" y="1448"/>
                  </a:lnTo>
                  <a:lnTo>
                    <a:pt x="626" y="1443"/>
                  </a:lnTo>
                  <a:lnTo>
                    <a:pt x="640" y="1439"/>
                  </a:lnTo>
                  <a:lnTo>
                    <a:pt x="655" y="1436"/>
                  </a:lnTo>
                  <a:lnTo>
                    <a:pt x="670" y="1434"/>
                  </a:lnTo>
                  <a:lnTo>
                    <a:pt x="685" y="1433"/>
                  </a:lnTo>
                  <a:lnTo>
                    <a:pt x="700" y="1433"/>
                  </a:lnTo>
                  <a:lnTo>
                    <a:pt x="716" y="1433"/>
                  </a:lnTo>
                  <a:lnTo>
                    <a:pt x="731" y="1435"/>
                  </a:lnTo>
                  <a:lnTo>
                    <a:pt x="748" y="1437"/>
                  </a:lnTo>
                  <a:lnTo>
                    <a:pt x="764" y="1440"/>
                  </a:lnTo>
                  <a:lnTo>
                    <a:pt x="780" y="1445"/>
                  </a:lnTo>
                  <a:lnTo>
                    <a:pt x="797" y="1449"/>
                  </a:lnTo>
                  <a:lnTo>
                    <a:pt x="814" y="1456"/>
                  </a:lnTo>
                  <a:lnTo>
                    <a:pt x="830" y="1463"/>
                  </a:lnTo>
                  <a:lnTo>
                    <a:pt x="848" y="1471"/>
                  </a:lnTo>
                  <a:lnTo>
                    <a:pt x="866" y="1479"/>
                  </a:lnTo>
                  <a:lnTo>
                    <a:pt x="883" y="1489"/>
                  </a:lnTo>
                  <a:lnTo>
                    <a:pt x="900" y="1499"/>
                  </a:lnTo>
                  <a:lnTo>
                    <a:pt x="919" y="1511"/>
                  </a:lnTo>
                  <a:lnTo>
                    <a:pt x="155" y="0"/>
                  </a:lnTo>
                  <a:lnTo>
                    <a:pt x="0" y="51"/>
                  </a:lnTo>
                  <a:lnTo>
                    <a:pt x="442" y="159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22" name="Freeform 117"/>
            <p:cNvSpPr>
              <a:spLocks noEditPoints="1"/>
            </p:cNvSpPr>
            <p:nvPr/>
          </p:nvSpPr>
          <p:spPr bwMode="auto">
            <a:xfrm>
              <a:off x="215" y="2709"/>
              <a:ext cx="95" cy="78"/>
            </a:xfrm>
            <a:custGeom>
              <a:avLst/>
              <a:gdLst>
                <a:gd name="T0" fmla="*/ 192 w 853"/>
                <a:gd name="T1" fmla="*/ 185 h 706"/>
                <a:gd name="T2" fmla="*/ 270 w 853"/>
                <a:gd name="T3" fmla="*/ 166 h 706"/>
                <a:gd name="T4" fmla="*/ 368 w 853"/>
                <a:gd name="T5" fmla="*/ 339 h 706"/>
                <a:gd name="T6" fmla="*/ 315 w 853"/>
                <a:gd name="T7" fmla="*/ 309 h 706"/>
                <a:gd name="T8" fmla="*/ 248 w 853"/>
                <a:gd name="T9" fmla="*/ 330 h 706"/>
                <a:gd name="T10" fmla="*/ 195 w 853"/>
                <a:gd name="T11" fmla="*/ 352 h 706"/>
                <a:gd name="T12" fmla="*/ 217 w 853"/>
                <a:gd name="T13" fmla="*/ 292 h 706"/>
                <a:gd name="T14" fmla="*/ 318 w 853"/>
                <a:gd name="T15" fmla="*/ 224 h 706"/>
                <a:gd name="T16" fmla="*/ 348 w 853"/>
                <a:gd name="T17" fmla="*/ 258 h 706"/>
                <a:gd name="T18" fmla="*/ 412 w 853"/>
                <a:gd name="T19" fmla="*/ 287 h 706"/>
                <a:gd name="T20" fmla="*/ 445 w 853"/>
                <a:gd name="T21" fmla="*/ 207 h 706"/>
                <a:gd name="T22" fmla="*/ 428 w 853"/>
                <a:gd name="T23" fmla="*/ 185 h 706"/>
                <a:gd name="T24" fmla="*/ 553 w 853"/>
                <a:gd name="T25" fmla="*/ 151 h 706"/>
                <a:gd name="T26" fmla="*/ 616 w 853"/>
                <a:gd name="T27" fmla="*/ 177 h 706"/>
                <a:gd name="T28" fmla="*/ 556 w 853"/>
                <a:gd name="T29" fmla="*/ 205 h 706"/>
                <a:gd name="T30" fmla="*/ 495 w 853"/>
                <a:gd name="T31" fmla="*/ 239 h 706"/>
                <a:gd name="T32" fmla="*/ 482 w 853"/>
                <a:gd name="T33" fmla="*/ 293 h 706"/>
                <a:gd name="T34" fmla="*/ 618 w 853"/>
                <a:gd name="T35" fmla="*/ 443 h 706"/>
                <a:gd name="T36" fmla="*/ 619 w 853"/>
                <a:gd name="T37" fmla="*/ 536 h 706"/>
                <a:gd name="T38" fmla="*/ 568 w 853"/>
                <a:gd name="T39" fmla="*/ 604 h 706"/>
                <a:gd name="T40" fmla="*/ 496 w 853"/>
                <a:gd name="T41" fmla="*/ 619 h 706"/>
                <a:gd name="T42" fmla="*/ 419 w 853"/>
                <a:gd name="T43" fmla="*/ 602 h 706"/>
                <a:gd name="T44" fmla="*/ 368 w 853"/>
                <a:gd name="T45" fmla="*/ 524 h 706"/>
                <a:gd name="T46" fmla="*/ 186 w 853"/>
                <a:gd name="T47" fmla="*/ 426 h 706"/>
                <a:gd name="T48" fmla="*/ 216 w 853"/>
                <a:gd name="T49" fmla="*/ 517 h 706"/>
                <a:gd name="T50" fmla="*/ 316 w 853"/>
                <a:gd name="T51" fmla="*/ 539 h 706"/>
                <a:gd name="T52" fmla="*/ 357 w 853"/>
                <a:gd name="T53" fmla="*/ 536 h 706"/>
                <a:gd name="T54" fmla="*/ 419 w 853"/>
                <a:gd name="T55" fmla="*/ 615 h 706"/>
                <a:gd name="T56" fmla="*/ 467 w 853"/>
                <a:gd name="T57" fmla="*/ 653 h 706"/>
                <a:gd name="T58" fmla="*/ 405 w 853"/>
                <a:gd name="T59" fmla="*/ 655 h 706"/>
                <a:gd name="T60" fmla="*/ 342 w 853"/>
                <a:gd name="T61" fmla="*/ 672 h 706"/>
                <a:gd name="T62" fmla="*/ 315 w 853"/>
                <a:gd name="T63" fmla="*/ 592 h 706"/>
                <a:gd name="T64" fmla="*/ 176 w 853"/>
                <a:gd name="T65" fmla="*/ 653 h 706"/>
                <a:gd name="T66" fmla="*/ 90 w 853"/>
                <a:gd name="T67" fmla="*/ 593 h 706"/>
                <a:gd name="T68" fmla="*/ 47 w 853"/>
                <a:gd name="T69" fmla="*/ 542 h 706"/>
                <a:gd name="T70" fmla="*/ 17 w 853"/>
                <a:gd name="T71" fmla="*/ 454 h 706"/>
                <a:gd name="T72" fmla="*/ 0 w 853"/>
                <a:gd name="T73" fmla="*/ 333 h 706"/>
                <a:gd name="T74" fmla="*/ 752 w 853"/>
                <a:gd name="T75" fmla="*/ 48 h 706"/>
                <a:gd name="T76" fmla="*/ 818 w 853"/>
                <a:gd name="T77" fmla="*/ 137 h 706"/>
                <a:gd name="T78" fmla="*/ 852 w 853"/>
                <a:gd name="T79" fmla="*/ 226 h 706"/>
                <a:gd name="T80" fmla="*/ 848 w 853"/>
                <a:gd name="T81" fmla="*/ 324 h 706"/>
                <a:gd name="T82" fmla="*/ 817 w 853"/>
                <a:gd name="T83" fmla="*/ 419 h 706"/>
                <a:gd name="T84" fmla="*/ 768 w 853"/>
                <a:gd name="T85" fmla="*/ 499 h 706"/>
                <a:gd name="T86" fmla="*/ 700 w 853"/>
                <a:gd name="T87" fmla="*/ 527 h 706"/>
                <a:gd name="T88" fmla="*/ 657 w 853"/>
                <a:gd name="T89" fmla="*/ 582 h 706"/>
                <a:gd name="T90" fmla="*/ 622 w 853"/>
                <a:gd name="T91" fmla="*/ 566 h 706"/>
                <a:gd name="T92" fmla="*/ 637 w 853"/>
                <a:gd name="T93" fmla="*/ 473 h 706"/>
                <a:gd name="T94" fmla="*/ 623 w 853"/>
                <a:gd name="T95" fmla="*/ 399 h 706"/>
                <a:gd name="T96" fmla="*/ 706 w 853"/>
                <a:gd name="T97" fmla="*/ 343 h 706"/>
                <a:gd name="T98" fmla="*/ 684 w 853"/>
                <a:gd name="T99" fmla="*/ 250 h 706"/>
                <a:gd name="T100" fmla="*/ 432 w 853"/>
                <a:gd name="T101" fmla="*/ 119 h 706"/>
                <a:gd name="T102" fmla="*/ 442 w 853"/>
                <a:gd name="T103" fmla="*/ 67 h 706"/>
                <a:gd name="T104" fmla="*/ 502 w 853"/>
                <a:gd name="T105" fmla="*/ 74 h 706"/>
                <a:gd name="T106" fmla="*/ 289 w 853"/>
                <a:gd name="T107" fmla="*/ 115 h 706"/>
                <a:gd name="T108" fmla="*/ 259 w 853"/>
                <a:gd name="T109" fmla="*/ 36 h 706"/>
                <a:gd name="T110" fmla="*/ 308 w 853"/>
                <a:gd name="T111" fmla="*/ 2 h 706"/>
                <a:gd name="T112" fmla="*/ 365 w 853"/>
                <a:gd name="T113" fmla="*/ 17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53" h="706">
                  <a:moveTo>
                    <a:pt x="226" y="243"/>
                  </a:moveTo>
                  <a:lnTo>
                    <a:pt x="214" y="232"/>
                  </a:lnTo>
                  <a:lnTo>
                    <a:pt x="205" y="221"/>
                  </a:lnTo>
                  <a:lnTo>
                    <a:pt x="198" y="212"/>
                  </a:lnTo>
                  <a:lnTo>
                    <a:pt x="194" y="204"/>
                  </a:lnTo>
                  <a:lnTo>
                    <a:pt x="192" y="197"/>
                  </a:lnTo>
                  <a:lnTo>
                    <a:pt x="190" y="191"/>
                  </a:lnTo>
                  <a:lnTo>
                    <a:pt x="192" y="185"/>
                  </a:lnTo>
                  <a:lnTo>
                    <a:pt x="194" y="180"/>
                  </a:lnTo>
                  <a:lnTo>
                    <a:pt x="209" y="164"/>
                  </a:lnTo>
                  <a:lnTo>
                    <a:pt x="222" y="147"/>
                  </a:lnTo>
                  <a:lnTo>
                    <a:pt x="237" y="151"/>
                  </a:lnTo>
                  <a:lnTo>
                    <a:pt x="257" y="154"/>
                  </a:lnTo>
                  <a:lnTo>
                    <a:pt x="263" y="157"/>
                  </a:lnTo>
                  <a:lnTo>
                    <a:pt x="267" y="161"/>
                  </a:lnTo>
                  <a:lnTo>
                    <a:pt x="270" y="166"/>
                  </a:lnTo>
                  <a:lnTo>
                    <a:pt x="274" y="173"/>
                  </a:lnTo>
                  <a:lnTo>
                    <a:pt x="276" y="182"/>
                  </a:lnTo>
                  <a:lnTo>
                    <a:pt x="277" y="193"/>
                  </a:lnTo>
                  <a:lnTo>
                    <a:pt x="277" y="207"/>
                  </a:lnTo>
                  <a:lnTo>
                    <a:pt x="276" y="223"/>
                  </a:lnTo>
                  <a:lnTo>
                    <a:pt x="226" y="243"/>
                  </a:lnTo>
                  <a:close/>
                  <a:moveTo>
                    <a:pt x="373" y="399"/>
                  </a:moveTo>
                  <a:lnTo>
                    <a:pt x="368" y="339"/>
                  </a:lnTo>
                  <a:lnTo>
                    <a:pt x="362" y="332"/>
                  </a:lnTo>
                  <a:lnTo>
                    <a:pt x="356" y="327"/>
                  </a:lnTo>
                  <a:lnTo>
                    <a:pt x="349" y="322"/>
                  </a:lnTo>
                  <a:lnTo>
                    <a:pt x="343" y="318"/>
                  </a:lnTo>
                  <a:lnTo>
                    <a:pt x="336" y="314"/>
                  </a:lnTo>
                  <a:lnTo>
                    <a:pt x="329" y="312"/>
                  </a:lnTo>
                  <a:lnTo>
                    <a:pt x="323" y="310"/>
                  </a:lnTo>
                  <a:lnTo>
                    <a:pt x="315" y="309"/>
                  </a:lnTo>
                  <a:lnTo>
                    <a:pt x="302" y="308"/>
                  </a:lnTo>
                  <a:lnTo>
                    <a:pt x="287" y="308"/>
                  </a:lnTo>
                  <a:lnTo>
                    <a:pt x="273" y="311"/>
                  </a:lnTo>
                  <a:lnTo>
                    <a:pt x="259" y="314"/>
                  </a:lnTo>
                  <a:lnTo>
                    <a:pt x="257" y="320"/>
                  </a:lnTo>
                  <a:lnTo>
                    <a:pt x="255" y="324"/>
                  </a:lnTo>
                  <a:lnTo>
                    <a:pt x="252" y="328"/>
                  </a:lnTo>
                  <a:lnTo>
                    <a:pt x="248" y="330"/>
                  </a:lnTo>
                  <a:lnTo>
                    <a:pt x="240" y="332"/>
                  </a:lnTo>
                  <a:lnTo>
                    <a:pt x="232" y="333"/>
                  </a:lnTo>
                  <a:lnTo>
                    <a:pt x="223" y="334"/>
                  </a:lnTo>
                  <a:lnTo>
                    <a:pt x="213" y="338"/>
                  </a:lnTo>
                  <a:lnTo>
                    <a:pt x="208" y="340"/>
                  </a:lnTo>
                  <a:lnTo>
                    <a:pt x="203" y="342"/>
                  </a:lnTo>
                  <a:lnTo>
                    <a:pt x="198" y="347"/>
                  </a:lnTo>
                  <a:lnTo>
                    <a:pt x="195" y="352"/>
                  </a:lnTo>
                  <a:lnTo>
                    <a:pt x="190" y="342"/>
                  </a:lnTo>
                  <a:lnTo>
                    <a:pt x="189" y="333"/>
                  </a:lnTo>
                  <a:lnTo>
                    <a:pt x="190" y="326"/>
                  </a:lnTo>
                  <a:lnTo>
                    <a:pt x="193" y="318"/>
                  </a:lnTo>
                  <a:lnTo>
                    <a:pt x="197" y="310"/>
                  </a:lnTo>
                  <a:lnTo>
                    <a:pt x="203" y="304"/>
                  </a:lnTo>
                  <a:lnTo>
                    <a:pt x="209" y="298"/>
                  </a:lnTo>
                  <a:lnTo>
                    <a:pt x="217" y="292"/>
                  </a:lnTo>
                  <a:lnTo>
                    <a:pt x="216" y="288"/>
                  </a:lnTo>
                  <a:lnTo>
                    <a:pt x="216" y="283"/>
                  </a:lnTo>
                  <a:lnTo>
                    <a:pt x="217" y="279"/>
                  </a:lnTo>
                  <a:lnTo>
                    <a:pt x="219" y="275"/>
                  </a:lnTo>
                  <a:lnTo>
                    <a:pt x="226" y="270"/>
                  </a:lnTo>
                  <a:lnTo>
                    <a:pt x="233" y="264"/>
                  </a:lnTo>
                  <a:lnTo>
                    <a:pt x="233" y="264"/>
                  </a:lnTo>
                  <a:lnTo>
                    <a:pt x="318" y="224"/>
                  </a:lnTo>
                  <a:lnTo>
                    <a:pt x="309" y="234"/>
                  </a:lnTo>
                  <a:lnTo>
                    <a:pt x="305" y="241"/>
                  </a:lnTo>
                  <a:lnTo>
                    <a:pt x="304" y="248"/>
                  </a:lnTo>
                  <a:lnTo>
                    <a:pt x="303" y="252"/>
                  </a:lnTo>
                  <a:lnTo>
                    <a:pt x="316" y="252"/>
                  </a:lnTo>
                  <a:lnTo>
                    <a:pt x="327" y="253"/>
                  </a:lnTo>
                  <a:lnTo>
                    <a:pt x="338" y="255"/>
                  </a:lnTo>
                  <a:lnTo>
                    <a:pt x="348" y="258"/>
                  </a:lnTo>
                  <a:lnTo>
                    <a:pt x="358" y="261"/>
                  </a:lnTo>
                  <a:lnTo>
                    <a:pt x="367" y="264"/>
                  </a:lnTo>
                  <a:lnTo>
                    <a:pt x="375" y="269"/>
                  </a:lnTo>
                  <a:lnTo>
                    <a:pt x="383" y="273"/>
                  </a:lnTo>
                  <a:lnTo>
                    <a:pt x="404" y="290"/>
                  </a:lnTo>
                  <a:lnTo>
                    <a:pt x="412" y="298"/>
                  </a:lnTo>
                  <a:lnTo>
                    <a:pt x="412" y="295"/>
                  </a:lnTo>
                  <a:lnTo>
                    <a:pt x="412" y="287"/>
                  </a:lnTo>
                  <a:lnTo>
                    <a:pt x="413" y="274"/>
                  </a:lnTo>
                  <a:lnTo>
                    <a:pt x="416" y="259"/>
                  </a:lnTo>
                  <a:lnTo>
                    <a:pt x="418" y="250"/>
                  </a:lnTo>
                  <a:lnTo>
                    <a:pt x="422" y="242"/>
                  </a:lnTo>
                  <a:lnTo>
                    <a:pt x="426" y="233"/>
                  </a:lnTo>
                  <a:lnTo>
                    <a:pt x="432" y="224"/>
                  </a:lnTo>
                  <a:lnTo>
                    <a:pt x="437" y="215"/>
                  </a:lnTo>
                  <a:lnTo>
                    <a:pt x="445" y="207"/>
                  </a:lnTo>
                  <a:lnTo>
                    <a:pt x="454" y="201"/>
                  </a:lnTo>
                  <a:lnTo>
                    <a:pt x="464" y="194"/>
                  </a:lnTo>
                  <a:lnTo>
                    <a:pt x="458" y="188"/>
                  </a:lnTo>
                  <a:lnTo>
                    <a:pt x="452" y="184"/>
                  </a:lnTo>
                  <a:lnTo>
                    <a:pt x="447" y="183"/>
                  </a:lnTo>
                  <a:lnTo>
                    <a:pt x="443" y="183"/>
                  </a:lnTo>
                  <a:lnTo>
                    <a:pt x="436" y="184"/>
                  </a:lnTo>
                  <a:lnTo>
                    <a:pt x="428" y="185"/>
                  </a:lnTo>
                  <a:lnTo>
                    <a:pt x="428" y="185"/>
                  </a:lnTo>
                  <a:lnTo>
                    <a:pt x="522" y="143"/>
                  </a:lnTo>
                  <a:lnTo>
                    <a:pt x="528" y="143"/>
                  </a:lnTo>
                  <a:lnTo>
                    <a:pt x="537" y="144"/>
                  </a:lnTo>
                  <a:lnTo>
                    <a:pt x="542" y="145"/>
                  </a:lnTo>
                  <a:lnTo>
                    <a:pt x="546" y="146"/>
                  </a:lnTo>
                  <a:lnTo>
                    <a:pt x="551" y="148"/>
                  </a:lnTo>
                  <a:lnTo>
                    <a:pt x="553" y="151"/>
                  </a:lnTo>
                  <a:lnTo>
                    <a:pt x="564" y="151"/>
                  </a:lnTo>
                  <a:lnTo>
                    <a:pt x="573" y="152"/>
                  </a:lnTo>
                  <a:lnTo>
                    <a:pt x="582" y="154"/>
                  </a:lnTo>
                  <a:lnTo>
                    <a:pt x="591" y="157"/>
                  </a:lnTo>
                  <a:lnTo>
                    <a:pt x="597" y="161"/>
                  </a:lnTo>
                  <a:lnTo>
                    <a:pt x="605" y="165"/>
                  </a:lnTo>
                  <a:lnTo>
                    <a:pt x="611" y="171"/>
                  </a:lnTo>
                  <a:lnTo>
                    <a:pt x="616" y="177"/>
                  </a:lnTo>
                  <a:lnTo>
                    <a:pt x="608" y="177"/>
                  </a:lnTo>
                  <a:lnTo>
                    <a:pt x="602" y="178"/>
                  </a:lnTo>
                  <a:lnTo>
                    <a:pt x="595" y="180"/>
                  </a:lnTo>
                  <a:lnTo>
                    <a:pt x="589" y="183"/>
                  </a:lnTo>
                  <a:lnTo>
                    <a:pt x="579" y="188"/>
                  </a:lnTo>
                  <a:lnTo>
                    <a:pt x="572" y="195"/>
                  </a:lnTo>
                  <a:lnTo>
                    <a:pt x="564" y="201"/>
                  </a:lnTo>
                  <a:lnTo>
                    <a:pt x="556" y="205"/>
                  </a:lnTo>
                  <a:lnTo>
                    <a:pt x="552" y="206"/>
                  </a:lnTo>
                  <a:lnTo>
                    <a:pt x="547" y="206"/>
                  </a:lnTo>
                  <a:lnTo>
                    <a:pt x="543" y="205"/>
                  </a:lnTo>
                  <a:lnTo>
                    <a:pt x="537" y="203"/>
                  </a:lnTo>
                  <a:lnTo>
                    <a:pt x="525" y="210"/>
                  </a:lnTo>
                  <a:lnTo>
                    <a:pt x="513" y="217"/>
                  </a:lnTo>
                  <a:lnTo>
                    <a:pt x="503" y="227"/>
                  </a:lnTo>
                  <a:lnTo>
                    <a:pt x="495" y="239"/>
                  </a:lnTo>
                  <a:lnTo>
                    <a:pt x="491" y="244"/>
                  </a:lnTo>
                  <a:lnTo>
                    <a:pt x="488" y="251"/>
                  </a:lnTo>
                  <a:lnTo>
                    <a:pt x="485" y="258"/>
                  </a:lnTo>
                  <a:lnTo>
                    <a:pt x="484" y="264"/>
                  </a:lnTo>
                  <a:lnTo>
                    <a:pt x="483" y="271"/>
                  </a:lnTo>
                  <a:lnTo>
                    <a:pt x="482" y="279"/>
                  </a:lnTo>
                  <a:lnTo>
                    <a:pt x="482" y="285"/>
                  </a:lnTo>
                  <a:lnTo>
                    <a:pt x="482" y="293"/>
                  </a:lnTo>
                  <a:lnTo>
                    <a:pt x="516" y="337"/>
                  </a:lnTo>
                  <a:lnTo>
                    <a:pt x="373" y="399"/>
                  </a:lnTo>
                  <a:close/>
                  <a:moveTo>
                    <a:pt x="547" y="344"/>
                  </a:moveTo>
                  <a:lnTo>
                    <a:pt x="573" y="377"/>
                  </a:lnTo>
                  <a:lnTo>
                    <a:pt x="602" y="412"/>
                  </a:lnTo>
                  <a:lnTo>
                    <a:pt x="607" y="422"/>
                  </a:lnTo>
                  <a:lnTo>
                    <a:pt x="614" y="433"/>
                  </a:lnTo>
                  <a:lnTo>
                    <a:pt x="618" y="443"/>
                  </a:lnTo>
                  <a:lnTo>
                    <a:pt x="623" y="454"/>
                  </a:lnTo>
                  <a:lnTo>
                    <a:pt x="626" y="464"/>
                  </a:lnTo>
                  <a:lnTo>
                    <a:pt x="628" y="475"/>
                  </a:lnTo>
                  <a:lnTo>
                    <a:pt x="628" y="487"/>
                  </a:lnTo>
                  <a:lnTo>
                    <a:pt x="628" y="498"/>
                  </a:lnTo>
                  <a:lnTo>
                    <a:pt x="626" y="513"/>
                  </a:lnTo>
                  <a:lnTo>
                    <a:pt x="623" y="525"/>
                  </a:lnTo>
                  <a:lnTo>
                    <a:pt x="619" y="536"/>
                  </a:lnTo>
                  <a:lnTo>
                    <a:pt x="615" y="546"/>
                  </a:lnTo>
                  <a:lnTo>
                    <a:pt x="611" y="554"/>
                  </a:lnTo>
                  <a:lnTo>
                    <a:pt x="606" y="562"/>
                  </a:lnTo>
                  <a:lnTo>
                    <a:pt x="601" y="568"/>
                  </a:lnTo>
                  <a:lnTo>
                    <a:pt x="596" y="575"/>
                  </a:lnTo>
                  <a:lnTo>
                    <a:pt x="585" y="586"/>
                  </a:lnTo>
                  <a:lnTo>
                    <a:pt x="574" y="597"/>
                  </a:lnTo>
                  <a:lnTo>
                    <a:pt x="568" y="604"/>
                  </a:lnTo>
                  <a:lnTo>
                    <a:pt x="563" y="611"/>
                  </a:lnTo>
                  <a:lnTo>
                    <a:pt x="558" y="619"/>
                  </a:lnTo>
                  <a:lnTo>
                    <a:pt x="554" y="628"/>
                  </a:lnTo>
                  <a:lnTo>
                    <a:pt x="543" y="623"/>
                  </a:lnTo>
                  <a:lnTo>
                    <a:pt x="533" y="621"/>
                  </a:lnTo>
                  <a:lnTo>
                    <a:pt x="523" y="620"/>
                  </a:lnTo>
                  <a:lnTo>
                    <a:pt x="514" y="619"/>
                  </a:lnTo>
                  <a:lnTo>
                    <a:pt x="496" y="619"/>
                  </a:lnTo>
                  <a:lnTo>
                    <a:pt x="481" y="619"/>
                  </a:lnTo>
                  <a:lnTo>
                    <a:pt x="472" y="619"/>
                  </a:lnTo>
                  <a:lnTo>
                    <a:pt x="464" y="619"/>
                  </a:lnTo>
                  <a:lnTo>
                    <a:pt x="456" y="617"/>
                  </a:lnTo>
                  <a:lnTo>
                    <a:pt x="447" y="615"/>
                  </a:lnTo>
                  <a:lnTo>
                    <a:pt x="438" y="612"/>
                  </a:lnTo>
                  <a:lnTo>
                    <a:pt x="429" y="607"/>
                  </a:lnTo>
                  <a:lnTo>
                    <a:pt x="419" y="602"/>
                  </a:lnTo>
                  <a:lnTo>
                    <a:pt x="409" y="594"/>
                  </a:lnTo>
                  <a:lnTo>
                    <a:pt x="401" y="586"/>
                  </a:lnTo>
                  <a:lnTo>
                    <a:pt x="392" y="576"/>
                  </a:lnTo>
                  <a:lnTo>
                    <a:pt x="385" y="567"/>
                  </a:lnTo>
                  <a:lnTo>
                    <a:pt x="379" y="557"/>
                  </a:lnTo>
                  <a:lnTo>
                    <a:pt x="375" y="546"/>
                  </a:lnTo>
                  <a:lnTo>
                    <a:pt x="372" y="535"/>
                  </a:lnTo>
                  <a:lnTo>
                    <a:pt x="368" y="524"/>
                  </a:lnTo>
                  <a:lnTo>
                    <a:pt x="366" y="513"/>
                  </a:lnTo>
                  <a:lnTo>
                    <a:pt x="363" y="489"/>
                  </a:lnTo>
                  <a:lnTo>
                    <a:pt x="361" y="466"/>
                  </a:lnTo>
                  <a:lnTo>
                    <a:pt x="357" y="443"/>
                  </a:lnTo>
                  <a:lnTo>
                    <a:pt x="352" y="420"/>
                  </a:lnTo>
                  <a:lnTo>
                    <a:pt x="547" y="344"/>
                  </a:lnTo>
                  <a:close/>
                  <a:moveTo>
                    <a:pt x="186" y="415"/>
                  </a:moveTo>
                  <a:lnTo>
                    <a:pt x="186" y="426"/>
                  </a:lnTo>
                  <a:lnTo>
                    <a:pt x="186" y="437"/>
                  </a:lnTo>
                  <a:lnTo>
                    <a:pt x="188" y="449"/>
                  </a:lnTo>
                  <a:lnTo>
                    <a:pt x="190" y="461"/>
                  </a:lnTo>
                  <a:lnTo>
                    <a:pt x="194" y="474"/>
                  </a:lnTo>
                  <a:lnTo>
                    <a:pt x="197" y="485"/>
                  </a:lnTo>
                  <a:lnTo>
                    <a:pt x="203" y="497"/>
                  </a:lnTo>
                  <a:lnTo>
                    <a:pt x="208" y="507"/>
                  </a:lnTo>
                  <a:lnTo>
                    <a:pt x="216" y="517"/>
                  </a:lnTo>
                  <a:lnTo>
                    <a:pt x="224" y="526"/>
                  </a:lnTo>
                  <a:lnTo>
                    <a:pt x="234" y="534"/>
                  </a:lnTo>
                  <a:lnTo>
                    <a:pt x="245" y="541"/>
                  </a:lnTo>
                  <a:lnTo>
                    <a:pt x="257" y="546"/>
                  </a:lnTo>
                  <a:lnTo>
                    <a:pt x="270" y="548"/>
                  </a:lnTo>
                  <a:lnTo>
                    <a:pt x="285" y="550"/>
                  </a:lnTo>
                  <a:lnTo>
                    <a:pt x="302" y="550"/>
                  </a:lnTo>
                  <a:lnTo>
                    <a:pt x="316" y="539"/>
                  </a:lnTo>
                  <a:lnTo>
                    <a:pt x="329" y="527"/>
                  </a:lnTo>
                  <a:lnTo>
                    <a:pt x="336" y="521"/>
                  </a:lnTo>
                  <a:lnTo>
                    <a:pt x="340" y="514"/>
                  </a:lnTo>
                  <a:lnTo>
                    <a:pt x="346" y="506"/>
                  </a:lnTo>
                  <a:lnTo>
                    <a:pt x="349" y="497"/>
                  </a:lnTo>
                  <a:lnTo>
                    <a:pt x="356" y="512"/>
                  </a:lnTo>
                  <a:lnTo>
                    <a:pt x="356" y="524"/>
                  </a:lnTo>
                  <a:lnTo>
                    <a:pt x="357" y="536"/>
                  </a:lnTo>
                  <a:lnTo>
                    <a:pt x="361" y="548"/>
                  </a:lnTo>
                  <a:lnTo>
                    <a:pt x="365" y="561"/>
                  </a:lnTo>
                  <a:lnTo>
                    <a:pt x="371" y="572"/>
                  </a:lnTo>
                  <a:lnTo>
                    <a:pt x="377" y="583"/>
                  </a:lnTo>
                  <a:lnTo>
                    <a:pt x="386" y="593"/>
                  </a:lnTo>
                  <a:lnTo>
                    <a:pt x="396" y="601"/>
                  </a:lnTo>
                  <a:lnTo>
                    <a:pt x="408" y="609"/>
                  </a:lnTo>
                  <a:lnTo>
                    <a:pt x="419" y="615"/>
                  </a:lnTo>
                  <a:lnTo>
                    <a:pt x="429" y="621"/>
                  </a:lnTo>
                  <a:lnTo>
                    <a:pt x="439" y="624"/>
                  </a:lnTo>
                  <a:lnTo>
                    <a:pt x="448" y="628"/>
                  </a:lnTo>
                  <a:lnTo>
                    <a:pt x="456" y="630"/>
                  </a:lnTo>
                  <a:lnTo>
                    <a:pt x="464" y="631"/>
                  </a:lnTo>
                  <a:lnTo>
                    <a:pt x="473" y="632"/>
                  </a:lnTo>
                  <a:lnTo>
                    <a:pt x="471" y="642"/>
                  </a:lnTo>
                  <a:lnTo>
                    <a:pt x="467" y="653"/>
                  </a:lnTo>
                  <a:lnTo>
                    <a:pt x="463" y="663"/>
                  </a:lnTo>
                  <a:lnTo>
                    <a:pt x="457" y="673"/>
                  </a:lnTo>
                  <a:lnTo>
                    <a:pt x="448" y="669"/>
                  </a:lnTo>
                  <a:lnTo>
                    <a:pt x="439" y="664"/>
                  </a:lnTo>
                  <a:lnTo>
                    <a:pt x="431" y="661"/>
                  </a:lnTo>
                  <a:lnTo>
                    <a:pt x="422" y="658"/>
                  </a:lnTo>
                  <a:lnTo>
                    <a:pt x="413" y="656"/>
                  </a:lnTo>
                  <a:lnTo>
                    <a:pt x="405" y="655"/>
                  </a:lnTo>
                  <a:lnTo>
                    <a:pt x="396" y="654"/>
                  </a:lnTo>
                  <a:lnTo>
                    <a:pt x="388" y="655"/>
                  </a:lnTo>
                  <a:lnTo>
                    <a:pt x="381" y="656"/>
                  </a:lnTo>
                  <a:lnTo>
                    <a:pt x="372" y="658"/>
                  </a:lnTo>
                  <a:lnTo>
                    <a:pt x="364" y="661"/>
                  </a:lnTo>
                  <a:lnTo>
                    <a:pt x="356" y="663"/>
                  </a:lnTo>
                  <a:lnTo>
                    <a:pt x="348" y="668"/>
                  </a:lnTo>
                  <a:lnTo>
                    <a:pt x="342" y="672"/>
                  </a:lnTo>
                  <a:lnTo>
                    <a:pt x="334" y="678"/>
                  </a:lnTo>
                  <a:lnTo>
                    <a:pt x="326" y="684"/>
                  </a:lnTo>
                  <a:lnTo>
                    <a:pt x="316" y="683"/>
                  </a:lnTo>
                  <a:lnTo>
                    <a:pt x="305" y="683"/>
                  </a:lnTo>
                  <a:lnTo>
                    <a:pt x="294" y="683"/>
                  </a:lnTo>
                  <a:lnTo>
                    <a:pt x="284" y="683"/>
                  </a:lnTo>
                  <a:lnTo>
                    <a:pt x="284" y="683"/>
                  </a:lnTo>
                  <a:lnTo>
                    <a:pt x="315" y="592"/>
                  </a:lnTo>
                  <a:lnTo>
                    <a:pt x="256" y="682"/>
                  </a:lnTo>
                  <a:lnTo>
                    <a:pt x="245" y="678"/>
                  </a:lnTo>
                  <a:lnTo>
                    <a:pt x="235" y="674"/>
                  </a:lnTo>
                  <a:lnTo>
                    <a:pt x="224" y="671"/>
                  </a:lnTo>
                  <a:lnTo>
                    <a:pt x="214" y="667"/>
                  </a:lnTo>
                  <a:lnTo>
                    <a:pt x="258" y="591"/>
                  </a:lnTo>
                  <a:lnTo>
                    <a:pt x="186" y="659"/>
                  </a:lnTo>
                  <a:lnTo>
                    <a:pt x="176" y="653"/>
                  </a:lnTo>
                  <a:lnTo>
                    <a:pt x="166" y="649"/>
                  </a:lnTo>
                  <a:lnTo>
                    <a:pt x="157" y="642"/>
                  </a:lnTo>
                  <a:lnTo>
                    <a:pt x="147" y="636"/>
                  </a:lnTo>
                  <a:lnTo>
                    <a:pt x="216" y="575"/>
                  </a:lnTo>
                  <a:lnTo>
                    <a:pt x="127" y="622"/>
                  </a:lnTo>
                  <a:lnTo>
                    <a:pt x="115" y="612"/>
                  </a:lnTo>
                  <a:lnTo>
                    <a:pt x="103" y="603"/>
                  </a:lnTo>
                  <a:lnTo>
                    <a:pt x="90" y="593"/>
                  </a:lnTo>
                  <a:lnTo>
                    <a:pt x="78" y="585"/>
                  </a:lnTo>
                  <a:lnTo>
                    <a:pt x="182" y="545"/>
                  </a:lnTo>
                  <a:lnTo>
                    <a:pt x="58" y="556"/>
                  </a:lnTo>
                  <a:lnTo>
                    <a:pt x="54" y="551"/>
                  </a:lnTo>
                  <a:lnTo>
                    <a:pt x="51" y="546"/>
                  </a:lnTo>
                  <a:lnTo>
                    <a:pt x="50" y="544"/>
                  </a:lnTo>
                  <a:lnTo>
                    <a:pt x="48" y="543"/>
                  </a:lnTo>
                  <a:lnTo>
                    <a:pt x="47" y="542"/>
                  </a:lnTo>
                  <a:lnTo>
                    <a:pt x="44" y="542"/>
                  </a:lnTo>
                  <a:lnTo>
                    <a:pt x="40" y="531"/>
                  </a:lnTo>
                  <a:lnTo>
                    <a:pt x="38" y="518"/>
                  </a:lnTo>
                  <a:lnTo>
                    <a:pt x="35" y="507"/>
                  </a:lnTo>
                  <a:lnTo>
                    <a:pt x="31" y="495"/>
                  </a:lnTo>
                  <a:lnTo>
                    <a:pt x="169" y="499"/>
                  </a:lnTo>
                  <a:lnTo>
                    <a:pt x="18" y="467"/>
                  </a:lnTo>
                  <a:lnTo>
                    <a:pt x="17" y="454"/>
                  </a:lnTo>
                  <a:lnTo>
                    <a:pt x="15" y="441"/>
                  </a:lnTo>
                  <a:lnTo>
                    <a:pt x="14" y="429"/>
                  </a:lnTo>
                  <a:lnTo>
                    <a:pt x="13" y="417"/>
                  </a:lnTo>
                  <a:lnTo>
                    <a:pt x="139" y="449"/>
                  </a:lnTo>
                  <a:lnTo>
                    <a:pt x="6" y="389"/>
                  </a:lnTo>
                  <a:lnTo>
                    <a:pt x="3" y="365"/>
                  </a:lnTo>
                  <a:lnTo>
                    <a:pt x="1" y="346"/>
                  </a:lnTo>
                  <a:lnTo>
                    <a:pt x="0" y="333"/>
                  </a:lnTo>
                  <a:lnTo>
                    <a:pt x="0" y="329"/>
                  </a:lnTo>
                  <a:lnTo>
                    <a:pt x="186" y="415"/>
                  </a:lnTo>
                  <a:close/>
                  <a:moveTo>
                    <a:pt x="227" y="688"/>
                  </a:moveTo>
                  <a:lnTo>
                    <a:pt x="219" y="706"/>
                  </a:lnTo>
                  <a:lnTo>
                    <a:pt x="227" y="688"/>
                  </a:lnTo>
                  <a:close/>
                  <a:moveTo>
                    <a:pt x="730" y="28"/>
                  </a:moveTo>
                  <a:lnTo>
                    <a:pt x="742" y="38"/>
                  </a:lnTo>
                  <a:lnTo>
                    <a:pt x="752" y="48"/>
                  </a:lnTo>
                  <a:lnTo>
                    <a:pt x="762" y="60"/>
                  </a:lnTo>
                  <a:lnTo>
                    <a:pt x="771" y="71"/>
                  </a:lnTo>
                  <a:lnTo>
                    <a:pt x="717" y="209"/>
                  </a:lnTo>
                  <a:lnTo>
                    <a:pt x="792" y="94"/>
                  </a:lnTo>
                  <a:lnTo>
                    <a:pt x="797" y="105"/>
                  </a:lnTo>
                  <a:lnTo>
                    <a:pt x="803" y="116"/>
                  </a:lnTo>
                  <a:lnTo>
                    <a:pt x="811" y="127"/>
                  </a:lnTo>
                  <a:lnTo>
                    <a:pt x="818" y="137"/>
                  </a:lnTo>
                  <a:lnTo>
                    <a:pt x="737" y="265"/>
                  </a:lnTo>
                  <a:lnTo>
                    <a:pt x="832" y="176"/>
                  </a:lnTo>
                  <a:lnTo>
                    <a:pt x="835" y="183"/>
                  </a:lnTo>
                  <a:lnTo>
                    <a:pt x="838" y="191"/>
                  </a:lnTo>
                  <a:lnTo>
                    <a:pt x="841" y="201"/>
                  </a:lnTo>
                  <a:lnTo>
                    <a:pt x="844" y="212"/>
                  </a:lnTo>
                  <a:lnTo>
                    <a:pt x="848" y="219"/>
                  </a:lnTo>
                  <a:lnTo>
                    <a:pt x="852" y="226"/>
                  </a:lnTo>
                  <a:lnTo>
                    <a:pt x="757" y="308"/>
                  </a:lnTo>
                  <a:lnTo>
                    <a:pt x="851" y="261"/>
                  </a:lnTo>
                  <a:lnTo>
                    <a:pt x="852" y="270"/>
                  </a:lnTo>
                  <a:lnTo>
                    <a:pt x="853" y="278"/>
                  </a:lnTo>
                  <a:lnTo>
                    <a:pt x="853" y="285"/>
                  </a:lnTo>
                  <a:lnTo>
                    <a:pt x="852" y="293"/>
                  </a:lnTo>
                  <a:lnTo>
                    <a:pt x="850" y="309"/>
                  </a:lnTo>
                  <a:lnTo>
                    <a:pt x="848" y="324"/>
                  </a:lnTo>
                  <a:lnTo>
                    <a:pt x="748" y="350"/>
                  </a:lnTo>
                  <a:lnTo>
                    <a:pt x="841" y="346"/>
                  </a:lnTo>
                  <a:lnTo>
                    <a:pt x="840" y="358"/>
                  </a:lnTo>
                  <a:lnTo>
                    <a:pt x="836" y="369"/>
                  </a:lnTo>
                  <a:lnTo>
                    <a:pt x="834" y="380"/>
                  </a:lnTo>
                  <a:lnTo>
                    <a:pt x="833" y="391"/>
                  </a:lnTo>
                  <a:lnTo>
                    <a:pt x="733" y="396"/>
                  </a:lnTo>
                  <a:lnTo>
                    <a:pt x="817" y="419"/>
                  </a:lnTo>
                  <a:lnTo>
                    <a:pt x="813" y="427"/>
                  </a:lnTo>
                  <a:lnTo>
                    <a:pt x="808" y="436"/>
                  </a:lnTo>
                  <a:lnTo>
                    <a:pt x="804" y="446"/>
                  </a:lnTo>
                  <a:lnTo>
                    <a:pt x="803" y="454"/>
                  </a:lnTo>
                  <a:lnTo>
                    <a:pt x="686" y="437"/>
                  </a:lnTo>
                  <a:lnTo>
                    <a:pt x="781" y="482"/>
                  </a:lnTo>
                  <a:lnTo>
                    <a:pt x="775" y="492"/>
                  </a:lnTo>
                  <a:lnTo>
                    <a:pt x="768" y="499"/>
                  </a:lnTo>
                  <a:lnTo>
                    <a:pt x="761" y="507"/>
                  </a:lnTo>
                  <a:lnTo>
                    <a:pt x="751" y="516"/>
                  </a:lnTo>
                  <a:lnTo>
                    <a:pt x="742" y="516"/>
                  </a:lnTo>
                  <a:lnTo>
                    <a:pt x="732" y="517"/>
                  </a:lnTo>
                  <a:lnTo>
                    <a:pt x="723" y="518"/>
                  </a:lnTo>
                  <a:lnTo>
                    <a:pt x="715" y="521"/>
                  </a:lnTo>
                  <a:lnTo>
                    <a:pt x="706" y="524"/>
                  </a:lnTo>
                  <a:lnTo>
                    <a:pt x="700" y="527"/>
                  </a:lnTo>
                  <a:lnTo>
                    <a:pt x="692" y="532"/>
                  </a:lnTo>
                  <a:lnTo>
                    <a:pt x="685" y="537"/>
                  </a:lnTo>
                  <a:lnTo>
                    <a:pt x="680" y="543"/>
                  </a:lnTo>
                  <a:lnTo>
                    <a:pt x="674" y="550"/>
                  </a:lnTo>
                  <a:lnTo>
                    <a:pt x="670" y="556"/>
                  </a:lnTo>
                  <a:lnTo>
                    <a:pt x="665" y="564"/>
                  </a:lnTo>
                  <a:lnTo>
                    <a:pt x="661" y="573"/>
                  </a:lnTo>
                  <a:lnTo>
                    <a:pt x="657" y="582"/>
                  </a:lnTo>
                  <a:lnTo>
                    <a:pt x="655" y="592"/>
                  </a:lnTo>
                  <a:lnTo>
                    <a:pt x="653" y="602"/>
                  </a:lnTo>
                  <a:lnTo>
                    <a:pt x="638" y="596"/>
                  </a:lnTo>
                  <a:lnTo>
                    <a:pt x="627" y="591"/>
                  </a:lnTo>
                  <a:lnTo>
                    <a:pt x="618" y="585"/>
                  </a:lnTo>
                  <a:lnTo>
                    <a:pt x="612" y="580"/>
                  </a:lnTo>
                  <a:lnTo>
                    <a:pt x="616" y="574"/>
                  </a:lnTo>
                  <a:lnTo>
                    <a:pt x="622" y="566"/>
                  </a:lnTo>
                  <a:lnTo>
                    <a:pt x="625" y="558"/>
                  </a:lnTo>
                  <a:lnTo>
                    <a:pt x="630" y="548"/>
                  </a:lnTo>
                  <a:lnTo>
                    <a:pt x="636" y="526"/>
                  </a:lnTo>
                  <a:lnTo>
                    <a:pt x="642" y="499"/>
                  </a:lnTo>
                  <a:lnTo>
                    <a:pt x="642" y="493"/>
                  </a:lnTo>
                  <a:lnTo>
                    <a:pt x="641" y="486"/>
                  </a:lnTo>
                  <a:lnTo>
                    <a:pt x="640" y="479"/>
                  </a:lnTo>
                  <a:lnTo>
                    <a:pt x="637" y="473"/>
                  </a:lnTo>
                  <a:lnTo>
                    <a:pt x="632" y="459"/>
                  </a:lnTo>
                  <a:lnTo>
                    <a:pt x="626" y="447"/>
                  </a:lnTo>
                  <a:lnTo>
                    <a:pt x="619" y="435"/>
                  </a:lnTo>
                  <a:lnTo>
                    <a:pt x="614" y="424"/>
                  </a:lnTo>
                  <a:lnTo>
                    <a:pt x="611" y="415"/>
                  </a:lnTo>
                  <a:lnTo>
                    <a:pt x="609" y="406"/>
                  </a:lnTo>
                  <a:lnTo>
                    <a:pt x="603" y="399"/>
                  </a:lnTo>
                  <a:lnTo>
                    <a:pt x="623" y="399"/>
                  </a:lnTo>
                  <a:lnTo>
                    <a:pt x="641" y="400"/>
                  </a:lnTo>
                  <a:lnTo>
                    <a:pt x="657" y="400"/>
                  </a:lnTo>
                  <a:lnTo>
                    <a:pt x="673" y="401"/>
                  </a:lnTo>
                  <a:lnTo>
                    <a:pt x="683" y="390"/>
                  </a:lnTo>
                  <a:lnTo>
                    <a:pt x="692" y="379"/>
                  </a:lnTo>
                  <a:lnTo>
                    <a:pt x="698" y="368"/>
                  </a:lnTo>
                  <a:lnTo>
                    <a:pt x="703" y="356"/>
                  </a:lnTo>
                  <a:lnTo>
                    <a:pt x="706" y="343"/>
                  </a:lnTo>
                  <a:lnTo>
                    <a:pt x="708" y="332"/>
                  </a:lnTo>
                  <a:lnTo>
                    <a:pt x="708" y="320"/>
                  </a:lnTo>
                  <a:lnTo>
                    <a:pt x="707" y="308"/>
                  </a:lnTo>
                  <a:lnTo>
                    <a:pt x="705" y="295"/>
                  </a:lnTo>
                  <a:lnTo>
                    <a:pt x="702" y="283"/>
                  </a:lnTo>
                  <a:lnTo>
                    <a:pt x="696" y="272"/>
                  </a:lnTo>
                  <a:lnTo>
                    <a:pt x="691" y="261"/>
                  </a:lnTo>
                  <a:lnTo>
                    <a:pt x="684" y="250"/>
                  </a:lnTo>
                  <a:lnTo>
                    <a:pt x="676" y="240"/>
                  </a:lnTo>
                  <a:lnTo>
                    <a:pt x="667" y="230"/>
                  </a:lnTo>
                  <a:lnTo>
                    <a:pt x="657" y="221"/>
                  </a:lnTo>
                  <a:lnTo>
                    <a:pt x="730" y="28"/>
                  </a:lnTo>
                  <a:close/>
                  <a:moveTo>
                    <a:pt x="458" y="147"/>
                  </a:moveTo>
                  <a:lnTo>
                    <a:pt x="446" y="137"/>
                  </a:lnTo>
                  <a:lnTo>
                    <a:pt x="438" y="127"/>
                  </a:lnTo>
                  <a:lnTo>
                    <a:pt x="432" y="119"/>
                  </a:lnTo>
                  <a:lnTo>
                    <a:pt x="427" y="112"/>
                  </a:lnTo>
                  <a:lnTo>
                    <a:pt x="425" y="105"/>
                  </a:lnTo>
                  <a:lnTo>
                    <a:pt x="424" y="98"/>
                  </a:lnTo>
                  <a:lnTo>
                    <a:pt x="425" y="93"/>
                  </a:lnTo>
                  <a:lnTo>
                    <a:pt x="426" y="87"/>
                  </a:lnTo>
                  <a:lnTo>
                    <a:pt x="432" y="78"/>
                  </a:lnTo>
                  <a:lnTo>
                    <a:pt x="438" y="70"/>
                  </a:lnTo>
                  <a:lnTo>
                    <a:pt x="442" y="67"/>
                  </a:lnTo>
                  <a:lnTo>
                    <a:pt x="444" y="63"/>
                  </a:lnTo>
                  <a:lnTo>
                    <a:pt x="446" y="59"/>
                  </a:lnTo>
                  <a:lnTo>
                    <a:pt x="447" y="56"/>
                  </a:lnTo>
                  <a:lnTo>
                    <a:pt x="471" y="59"/>
                  </a:lnTo>
                  <a:lnTo>
                    <a:pt x="491" y="63"/>
                  </a:lnTo>
                  <a:lnTo>
                    <a:pt x="495" y="65"/>
                  </a:lnTo>
                  <a:lnTo>
                    <a:pt x="498" y="68"/>
                  </a:lnTo>
                  <a:lnTo>
                    <a:pt x="502" y="74"/>
                  </a:lnTo>
                  <a:lnTo>
                    <a:pt x="504" y="80"/>
                  </a:lnTo>
                  <a:lnTo>
                    <a:pt x="506" y="88"/>
                  </a:lnTo>
                  <a:lnTo>
                    <a:pt x="507" y="99"/>
                  </a:lnTo>
                  <a:lnTo>
                    <a:pt x="508" y="113"/>
                  </a:lnTo>
                  <a:lnTo>
                    <a:pt x="508" y="128"/>
                  </a:lnTo>
                  <a:lnTo>
                    <a:pt x="458" y="147"/>
                  </a:lnTo>
                  <a:close/>
                  <a:moveTo>
                    <a:pt x="307" y="129"/>
                  </a:moveTo>
                  <a:lnTo>
                    <a:pt x="289" y="115"/>
                  </a:lnTo>
                  <a:lnTo>
                    <a:pt x="276" y="102"/>
                  </a:lnTo>
                  <a:lnTo>
                    <a:pt x="266" y="89"/>
                  </a:lnTo>
                  <a:lnTo>
                    <a:pt x="259" y="78"/>
                  </a:lnTo>
                  <a:lnTo>
                    <a:pt x="255" y="68"/>
                  </a:lnTo>
                  <a:lnTo>
                    <a:pt x="254" y="59"/>
                  </a:lnTo>
                  <a:lnTo>
                    <a:pt x="254" y="50"/>
                  </a:lnTo>
                  <a:lnTo>
                    <a:pt x="256" y="43"/>
                  </a:lnTo>
                  <a:lnTo>
                    <a:pt x="259" y="36"/>
                  </a:lnTo>
                  <a:lnTo>
                    <a:pt x="264" y="29"/>
                  </a:lnTo>
                  <a:lnTo>
                    <a:pt x="269" y="24"/>
                  </a:lnTo>
                  <a:lnTo>
                    <a:pt x="274" y="19"/>
                  </a:lnTo>
                  <a:lnTo>
                    <a:pt x="284" y="9"/>
                  </a:lnTo>
                  <a:lnTo>
                    <a:pt x="289" y="1"/>
                  </a:lnTo>
                  <a:lnTo>
                    <a:pt x="295" y="2"/>
                  </a:lnTo>
                  <a:lnTo>
                    <a:pt x="302" y="2"/>
                  </a:lnTo>
                  <a:lnTo>
                    <a:pt x="308" y="2"/>
                  </a:lnTo>
                  <a:lnTo>
                    <a:pt x="316" y="1"/>
                  </a:lnTo>
                  <a:lnTo>
                    <a:pt x="324" y="1"/>
                  </a:lnTo>
                  <a:lnTo>
                    <a:pt x="330" y="0"/>
                  </a:lnTo>
                  <a:lnTo>
                    <a:pt x="338" y="1"/>
                  </a:lnTo>
                  <a:lnTo>
                    <a:pt x="346" y="2"/>
                  </a:lnTo>
                  <a:lnTo>
                    <a:pt x="353" y="6"/>
                  </a:lnTo>
                  <a:lnTo>
                    <a:pt x="359" y="10"/>
                  </a:lnTo>
                  <a:lnTo>
                    <a:pt x="365" y="17"/>
                  </a:lnTo>
                  <a:lnTo>
                    <a:pt x="371" y="26"/>
                  </a:lnTo>
                  <a:lnTo>
                    <a:pt x="375" y="38"/>
                  </a:lnTo>
                  <a:lnTo>
                    <a:pt x="378" y="54"/>
                  </a:lnTo>
                  <a:lnTo>
                    <a:pt x="381" y="73"/>
                  </a:lnTo>
                  <a:lnTo>
                    <a:pt x="382" y="96"/>
                  </a:lnTo>
                  <a:lnTo>
                    <a:pt x="307" y="12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23" name="Freeform 118"/>
            <p:cNvSpPr>
              <a:spLocks/>
            </p:cNvSpPr>
            <p:nvPr/>
          </p:nvSpPr>
          <p:spPr bwMode="auto">
            <a:xfrm>
              <a:off x="269" y="2778"/>
              <a:ext cx="28" cy="36"/>
            </a:xfrm>
            <a:custGeom>
              <a:avLst/>
              <a:gdLst>
                <a:gd name="T0" fmla="*/ 100 w 252"/>
                <a:gd name="T1" fmla="*/ 0 h 330"/>
                <a:gd name="T2" fmla="*/ 125 w 252"/>
                <a:gd name="T3" fmla="*/ 4 h 330"/>
                <a:gd name="T4" fmla="*/ 149 w 252"/>
                <a:gd name="T5" fmla="*/ 16 h 330"/>
                <a:gd name="T6" fmla="*/ 173 w 252"/>
                <a:gd name="T7" fmla="*/ 31 h 330"/>
                <a:gd name="T8" fmla="*/ 194 w 252"/>
                <a:gd name="T9" fmla="*/ 52 h 330"/>
                <a:gd name="T10" fmla="*/ 213 w 252"/>
                <a:gd name="T11" fmla="*/ 77 h 330"/>
                <a:gd name="T12" fmla="*/ 229 w 252"/>
                <a:gd name="T13" fmla="*/ 106 h 330"/>
                <a:gd name="T14" fmla="*/ 242 w 252"/>
                <a:gd name="T15" fmla="*/ 137 h 330"/>
                <a:gd name="T16" fmla="*/ 248 w 252"/>
                <a:gd name="T17" fmla="*/ 172 h 330"/>
                <a:gd name="T18" fmla="*/ 252 w 252"/>
                <a:gd name="T19" fmla="*/ 204 h 330"/>
                <a:gd name="T20" fmla="*/ 249 w 252"/>
                <a:gd name="T21" fmla="*/ 234 h 330"/>
                <a:gd name="T22" fmla="*/ 242 w 252"/>
                <a:gd name="T23" fmla="*/ 262 h 330"/>
                <a:gd name="T24" fmla="*/ 231 w 252"/>
                <a:gd name="T25" fmla="*/ 285 h 330"/>
                <a:gd name="T26" fmla="*/ 216 w 252"/>
                <a:gd name="T27" fmla="*/ 304 h 330"/>
                <a:gd name="T28" fmla="*/ 197 w 252"/>
                <a:gd name="T29" fmla="*/ 319 h 330"/>
                <a:gd name="T30" fmla="*/ 175 w 252"/>
                <a:gd name="T31" fmla="*/ 328 h 330"/>
                <a:gd name="T32" fmla="*/ 151 w 252"/>
                <a:gd name="T33" fmla="*/ 330 h 330"/>
                <a:gd name="T34" fmla="*/ 126 w 252"/>
                <a:gd name="T35" fmla="*/ 325 h 330"/>
                <a:gd name="T36" fmla="*/ 102 w 252"/>
                <a:gd name="T37" fmla="*/ 315 h 330"/>
                <a:gd name="T38" fmla="*/ 78 w 252"/>
                <a:gd name="T39" fmla="*/ 299 h 330"/>
                <a:gd name="T40" fmla="*/ 57 w 252"/>
                <a:gd name="T41" fmla="*/ 279 h 330"/>
                <a:gd name="T42" fmla="*/ 38 w 252"/>
                <a:gd name="T43" fmla="*/ 253 h 330"/>
                <a:gd name="T44" fmla="*/ 23 w 252"/>
                <a:gd name="T45" fmla="*/ 224 h 330"/>
                <a:gd name="T46" fmla="*/ 10 w 252"/>
                <a:gd name="T47" fmla="*/ 193 h 330"/>
                <a:gd name="T48" fmla="*/ 3 w 252"/>
                <a:gd name="T49" fmla="*/ 159 h 330"/>
                <a:gd name="T50" fmla="*/ 0 w 252"/>
                <a:gd name="T51" fmla="*/ 126 h 330"/>
                <a:gd name="T52" fmla="*/ 3 w 252"/>
                <a:gd name="T53" fmla="*/ 96 h 330"/>
                <a:gd name="T54" fmla="*/ 9 w 252"/>
                <a:gd name="T55" fmla="*/ 69 h 330"/>
                <a:gd name="T56" fmla="*/ 20 w 252"/>
                <a:gd name="T57" fmla="*/ 45 h 330"/>
                <a:gd name="T58" fmla="*/ 36 w 252"/>
                <a:gd name="T59" fmla="*/ 26 h 330"/>
                <a:gd name="T60" fmla="*/ 54 w 252"/>
                <a:gd name="T61" fmla="*/ 11 h 330"/>
                <a:gd name="T62" fmla="*/ 76 w 252"/>
                <a:gd name="T63" fmla="*/ 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2" h="330">
                  <a:moveTo>
                    <a:pt x="88" y="0"/>
                  </a:moveTo>
                  <a:lnTo>
                    <a:pt x="100" y="0"/>
                  </a:lnTo>
                  <a:lnTo>
                    <a:pt x="113" y="1"/>
                  </a:lnTo>
                  <a:lnTo>
                    <a:pt x="125" y="4"/>
                  </a:lnTo>
                  <a:lnTo>
                    <a:pt x="138" y="9"/>
                  </a:lnTo>
                  <a:lnTo>
                    <a:pt x="149" y="16"/>
                  </a:lnTo>
                  <a:lnTo>
                    <a:pt x="162" y="22"/>
                  </a:lnTo>
                  <a:lnTo>
                    <a:pt x="173" y="31"/>
                  </a:lnTo>
                  <a:lnTo>
                    <a:pt x="184" y="41"/>
                  </a:lnTo>
                  <a:lnTo>
                    <a:pt x="194" y="52"/>
                  </a:lnTo>
                  <a:lnTo>
                    <a:pt x="204" y="63"/>
                  </a:lnTo>
                  <a:lnTo>
                    <a:pt x="213" y="77"/>
                  </a:lnTo>
                  <a:lnTo>
                    <a:pt x="222" y="91"/>
                  </a:lnTo>
                  <a:lnTo>
                    <a:pt x="229" y="106"/>
                  </a:lnTo>
                  <a:lnTo>
                    <a:pt x="236" y="121"/>
                  </a:lnTo>
                  <a:lnTo>
                    <a:pt x="242" y="137"/>
                  </a:lnTo>
                  <a:lnTo>
                    <a:pt x="246" y="154"/>
                  </a:lnTo>
                  <a:lnTo>
                    <a:pt x="248" y="172"/>
                  </a:lnTo>
                  <a:lnTo>
                    <a:pt x="251" y="187"/>
                  </a:lnTo>
                  <a:lnTo>
                    <a:pt x="252" y="204"/>
                  </a:lnTo>
                  <a:lnTo>
                    <a:pt x="251" y="219"/>
                  </a:lnTo>
                  <a:lnTo>
                    <a:pt x="249" y="234"/>
                  </a:lnTo>
                  <a:lnTo>
                    <a:pt x="246" y="248"/>
                  </a:lnTo>
                  <a:lnTo>
                    <a:pt x="242" y="262"/>
                  </a:lnTo>
                  <a:lnTo>
                    <a:pt x="237" y="274"/>
                  </a:lnTo>
                  <a:lnTo>
                    <a:pt x="231" y="285"/>
                  </a:lnTo>
                  <a:lnTo>
                    <a:pt x="224" y="295"/>
                  </a:lnTo>
                  <a:lnTo>
                    <a:pt x="216" y="304"/>
                  </a:lnTo>
                  <a:lnTo>
                    <a:pt x="207" y="312"/>
                  </a:lnTo>
                  <a:lnTo>
                    <a:pt x="197" y="319"/>
                  </a:lnTo>
                  <a:lnTo>
                    <a:pt x="187" y="324"/>
                  </a:lnTo>
                  <a:lnTo>
                    <a:pt x="175" y="328"/>
                  </a:lnTo>
                  <a:lnTo>
                    <a:pt x="164" y="330"/>
                  </a:lnTo>
                  <a:lnTo>
                    <a:pt x="151" y="330"/>
                  </a:lnTo>
                  <a:lnTo>
                    <a:pt x="138" y="329"/>
                  </a:lnTo>
                  <a:lnTo>
                    <a:pt x="126" y="325"/>
                  </a:lnTo>
                  <a:lnTo>
                    <a:pt x="114" y="321"/>
                  </a:lnTo>
                  <a:lnTo>
                    <a:pt x="102" y="315"/>
                  </a:lnTo>
                  <a:lnTo>
                    <a:pt x="90" y="307"/>
                  </a:lnTo>
                  <a:lnTo>
                    <a:pt x="78" y="299"/>
                  </a:lnTo>
                  <a:lnTo>
                    <a:pt x="67" y="289"/>
                  </a:lnTo>
                  <a:lnTo>
                    <a:pt x="57" y="279"/>
                  </a:lnTo>
                  <a:lnTo>
                    <a:pt x="47" y="266"/>
                  </a:lnTo>
                  <a:lnTo>
                    <a:pt x="38" y="253"/>
                  </a:lnTo>
                  <a:lnTo>
                    <a:pt x="30" y="240"/>
                  </a:lnTo>
                  <a:lnTo>
                    <a:pt x="23" y="224"/>
                  </a:lnTo>
                  <a:lnTo>
                    <a:pt x="16" y="208"/>
                  </a:lnTo>
                  <a:lnTo>
                    <a:pt x="10" y="193"/>
                  </a:lnTo>
                  <a:lnTo>
                    <a:pt x="6" y="176"/>
                  </a:lnTo>
                  <a:lnTo>
                    <a:pt x="3" y="159"/>
                  </a:lnTo>
                  <a:lnTo>
                    <a:pt x="0" y="143"/>
                  </a:lnTo>
                  <a:lnTo>
                    <a:pt x="0" y="126"/>
                  </a:lnTo>
                  <a:lnTo>
                    <a:pt x="0" y="110"/>
                  </a:lnTo>
                  <a:lnTo>
                    <a:pt x="3" y="96"/>
                  </a:lnTo>
                  <a:lnTo>
                    <a:pt x="5" y="81"/>
                  </a:lnTo>
                  <a:lnTo>
                    <a:pt x="9" y="69"/>
                  </a:lnTo>
                  <a:lnTo>
                    <a:pt x="15" y="56"/>
                  </a:lnTo>
                  <a:lnTo>
                    <a:pt x="20" y="45"/>
                  </a:lnTo>
                  <a:lnTo>
                    <a:pt x="27" y="34"/>
                  </a:lnTo>
                  <a:lnTo>
                    <a:pt x="36" y="26"/>
                  </a:lnTo>
                  <a:lnTo>
                    <a:pt x="45" y="18"/>
                  </a:lnTo>
                  <a:lnTo>
                    <a:pt x="54" y="11"/>
                  </a:lnTo>
                  <a:lnTo>
                    <a:pt x="65" y="6"/>
                  </a:lnTo>
                  <a:lnTo>
                    <a:pt x="76" y="2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24" name="Freeform 119"/>
            <p:cNvSpPr>
              <a:spLocks/>
            </p:cNvSpPr>
            <p:nvPr/>
          </p:nvSpPr>
          <p:spPr bwMode="auto">
            <a:xfrm>
              <a:off x="1192" y="3003"/>
              <a:ext cx="273" cy="160"/>
            </a:xfrm>
            <a:custGeom>
              <a:avLst/>
              <a:gdLst>
                <a:gd name="T0" fmla="*/ 300 w 2459"/>
                <a:gd name="T1" fmla="*/ 0 h 1438"/>
                <a:gd name="T2" fmla="*/ 550 w 2459"/>
                <a:gd name="T3" fmla="*/ 524 h 1438"/>
                <a:gd name="T4" fmla="*/ 954 w 2459"/>
                <a:gd name="T5" fmla="*/ 567 h 1438"/>
                <a:gd name="T6" fmla="*/ 1222 w 2459"/>
                <a:gd name="T7" fmla="*/ 814 h 1438"/>
                <a:gd name="T8" fmla="*/ 1386 w 2459"/>
                <a:gd name="T9" fmla="*/ 481 h 1438"/>
                <a:gd name="T10" fmla="*/ 1692 w 2459"/>
                <a:gd name="T11" fmla="*/ 801 h 1438"/>
                <a:gd name="T12" fmla="*/ 2178 w 2459"/>
                <a:gd name="T13" fmla="*/ 787 h 1438"/>
                <a:gd name="T14" fmla="*/ 2140 w 2459"/>
                <a:gd name="T15" fmla="*/ 532 h 1438"/>
                <a:gd name="T16" fmla="*/ 2297 w 2459"/>
                <a:gd name="T17" fmla="*/ 481 h 1438"/>
                <a:gd name="T18" fmla="*/ 2459 w 2459"/>
                <a:gd name="T19" fmla="*/ 765 h 1438"/>
                <a:gd name="T20" fmla="*/ 2457 w 2459"/>
                <a:gd name="T21" fmla="*/ 1283 h 1438"/>
                <a:gd name="T22" fmla="*/ 1769 w 2459"/>
                <a:gd name="T23" fmla="*/ 1438 h 1438"/>
                <a:gd name="T24" fmla="*/ 1366 w 2459"/>
                <a:gd name="T25" fmla="*/ 1203 h 1438"/>
                <a:gd name="T26" fmla="*/ 1143 w 2459"/>
                <a:gd name="T27" fmla="*/ 1039 h 1438"/>
                <a:gd name="T28" fmla="*/ 0 w 2459"/>
                <a:gd name="T29" fmla="*/ 911 h 1438"/>
                <a:gd name="T30" fmla="*/ 0 w 2459"/>
                <a:gd name="T31" fmla="*/ 210 h 1438"/>
                <a:gd name="T32" fmla="*/ 176 w 2459"/>
                <a:gd name="T33" fmla="*/ 391 h 1438"/>
                <a:gd name="T34" fmla="*/ 240 w 2459"/>
                <a:gd name="T35" fmla="*/ 5 h 1438"/>
                <a:gd name="T36" fmla="*/ 300 w 2459"/>
                <a:gd name="T37" fmla="*/ 0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59" h="1438">
                  <a:moveTo>
                    <a:pt x="300" y="0"/>
                  </a:moveTo>
                  <a:lnTo>
                    <a:pt x="550" y="524"/>
                  </a:lnTo>
                  <a:lnTo>
                    <a:pt x="954" y="567"/>
                  </a:lnTo>
                  <a:lnTo>
                    <a:pt x="1222" y="814"/>
                  </a:lnTo>
                  <a:lnTo>
                    <a:pt x="1386" y="481"/>
                  </a:lnTo>
                  <a:lnTo>
                    <a:pt x="1692" y="801"/>
                  </a:lnTo>
                  <a:lnTo>
                    <a:pt x="2178" y="787"/>
                  </a:lnTo>
                  <a:lnTo>
                    <a:pt x="2140" y="532"/>
                  </a:lnTo>
                  <a:lnTo>
                    <a:pt x="2297" y="481"/>
                  </a:lnTo>
                  <a:lnTo>
                    <a:pt x="2459" y="765"/>
                  </a:lnTo>
                  <a:lnTo>
                    <a:pt x="2457" y="1283"/>
                  </a:lnTo>
                  <a:lnTo>
                    <a:pt x="1769" y="1438"/>
                  </a:lnTo>
                  <a:lnTo>
                    <a:pt x="1366" y="1203"/>
                  </a:lnTo>
                  <a:lnTo>
                    <a:pt x="1143" y="1039"/>
                  </a:lnTo>
                  <a:lnTo>
                    <a:pt x="0" y="911"/>
                  </a:lnTo>
                  <a:lnTo>
                    <a:pt x="0" y="210"/>
                  </a:lnTo>
                  <a:lnTo>
                    <a:pt x="176" y="391"/>
                  </a:lnTo>
                  <a:lnTo>
                    <a:pt x="240" y="5"/>
                  </a:lnTo>
                  <a:lnTo>
                    <a:pt x="30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25" name="Freeform 120"/>
            <p:cNvSpPr>
              <a:spLocks/>
            </p:cNvSpPr>
            <p:nvPr/>
          </p:nvSpPr>
          <p:spPr bwMode="auto">
            <a:xfrm>
              <a:off x="934" y="3007"/>
              <a:ext cx="169" cy="450"/>
            </a:xfrm>
            <a:custGeom>
              <a:avLst/>
              <a:gdLst>
                <a:gd name="T0" fmla="*/ 262 w 1521"/>
                <a:gd name="T1" fmla="*/ 129 h 4044"/>
                <a:gd name="T2" fmla="*/ 559 w 1521"/>
                <a:gd name="T3" fmla="*/ 401 h 4044"/>
                <a:gd name="T4" fmla="*/ 814 w 1521"/>
                <a:gd name="T5" fmla="*/ 689 h 4044"/>
                <a:gd name="T6" fmla="*/ 1028 w 1521"/>
                <a:gd name="T7" fmla="*/ 987 h 4044"/>
                <a:gd name="T8" fmla="*/ 1204 w 1521"/>
                <a:gd name="T9" fmla="*/ 1292 h 4044"/>
                <a:gd name="T10" fmla="*/ 1339 w 1521"/>
                <a:gd name="T11" fmla="*/ 1602 h 4044"/>
                <a:gd name="T12" fmla="*/ 1437 w 1521"/>
                <a:gd name="T13" fmla="*/ 1911 h 4044"/>
                <a:gd name="T14" fmla="*/ 1497 w 1521"/>
                <a:gd name="T15" fmla="*/ 2214 h 4044"/>
                <a:gd name="T16" fmla="*/ 1521 w 1521"/>
                <a:gd name="T17" fmla="*/ 2509 h 4044"/>
                <a:gd name="T18" fmla="*/ 1507 w 1521"/>
                <a:gd name="T19" fmla="*/ 2791 h 4044"/>
                <a:gd name="T20" fmla="*/ 1458 w 1521"/>
                <a:gd name="T21" fmla="*/ 3058 h 4044"/>
                <a:gd name="T22" fmla="*/ 1374 w 1521"/>
                <a:gd name="T23" fmla="*/ 3303 h 4044"/>
                <a:gd name="T24" fmla="*/ 1255 w 1521"/>
                <a:gd name="T25" fmla="*/ 3523 h 4044"/>
                <a:gd name="T26" fmla="*/ 1103 w 1521"/>
                <a:gd name="T27" fmla="*/ 3715 h 4044"/>
                <a:gd name="T28" fmla="*/ 918 w 1521"/>
                <a:gd name="T29" fmla="*/ 3874 h 4044"/>
                <a:gd name="T30" fmla="*/ 700 w 1521"/>
                <a:gd name="T31" fmla="*/ 3997 h 4044"/>
                <a:gd name="T32" fmla="*/ 632 w 1521"/>
                <a:gd name="T33" fmla="*/ 3937 h 4044"/>
                <a:gd name="T34" fmla="*/ 729 w 1521"/>
                <a:gd name="T35" fmla="*/ 3724 h 4044"/>
                <a:gd name="T36" fmla="*/ 813 w 1521"/>
                <a:gd name="T37" fmla="*/ 3511 h 4044"/>
                <a:gd name="T38" fmla="*/ 881 w 1521"/>
                <a:gd name="T39" fmla="*/ 3299 h 4044"/>
                <a:gd name="T40" fmla="*/ 934 w 1521"/>
                <a:gd name="T41" fmla="*/ 3087 h 4044"/>
                <a:gd name="T42" fmla="*/ 970 w 1521"/>
                <a:gd name="T43" fmla="*/ 2875 h 4044"/>
                <a:gd name="T44" fmla="*/ 988 w 1521"/>
                <a:gd name="T45" fmla="*/ 2664 h 4044"/>
                <a:gd name="T46" fmla="*/ 988 w 1521"/>
                <a:gd name="T47" fmla="*/ 2454 h 4044"/>
                <a:gd name="T48" fmla="*/ 967 w 1521"/>
                <a:gd name="T49" fmla="*/ 2243 h 4044"/>
                <a:gd name="T50" fmla="*/ 927 w 1521"/>
                <a:gd name="T51" fmla="*/ 2034 h 4044"/>
                <a:gd name="T52" fmla="*/ 864 w 1521"/>
                <a:gd name="T53" fmla="*/ 1825 h 4044"/>
                <a:gd name="T54" fmla="*/ 778 w 1521"/>
                <a:gd name="T55" fmla="*/ 1617 h 4044"/>
                <a:gd name="T56" fmla="*/ 668 w 1521"/>
                <a:gd name="T57" fmla="*/ 1411 h 4044"/>
                <a:gd name="T58" fmla="*/ 535 w 1521"/>
                <a:gd name="T59" fmla="*/ 1204 h 4044"/>
                <a:gd name="T60" fmla="*/ 373 w 1521"/>
                <a:gd name="T61" fmla="*/ 1001 h 4044"/>
                <a:gd name="T62" fmla="*/ 187 w 1521"/>
                <a:gd name="T63" fmla="*/ 797 h 4044"/>
                <a:gd name="T64" fmla="*/ 0 w 1521"/>
                <a:gd name="T65" fmla="*/ 646 h 4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1" h="4044">
                  <a:moveTo>
                    <a:pt x="99" y="0"/>
                  </a:moveTo>
                  <a:lnTo>
                    <a:pt x="262" y="129"/>
                  </a:lnTo>
                  <a:lnTo>
                    <a:pt x="416" y="263"/>
                  </a:lnTo>
                  <a:lnTo>
                    <a:pt x="559" y="401"/>
                  </a:lnTo>
                  <a:lnTo>
                    <a:pt x="691" y="543"/>
                  </a:lnTo>
                  <a:lnTo>
                    <a:pt x="814" y="689"/>
                  </a:lnTo>
                  <a:lnTo>
                    <a:pt x="926" y="837"/>
                  </a:lnTo>
                  <a:lnTo>
                    <a:pt x="1028" y="987"/>
                  </a:lnTo>
                  <a:lnTo>
                    <a:pt x="1122" y="1140"/>
                  </a:lnTo>
                  <a:lnTo>
                    <a:pt x="1204" y="1292"/>
                  </a:lnTo>
                  <a:lnTo>
                    <a:pt x="1276" y="1447"/>
                  </a:lnTo>
                  <a:lnTo>
                    <a:pt x="1339" y="1602"/>
                  </a:lnTo>
                  <a:lnTo>
                    <a:pt x="1394" y="1757"/>
                  </a:lnTo>
                  <a:lnTo>
                    <a:pt x="1437" y="1911"/>
                  </a:lnTo>
                  <a:lnTo>
                    <a:pt x="1472" y="2064"/>
                  </a:lnTo>
                  <a:lnTo>
                    <a:pt x="1497" y="2214"/>
                  </a:lnTo>
                  <a:lnTo>
                    <a:pt x="1514" y="2363"/>
                  </a:lnTo>
                  <a:lnTo>
                    <a:pt x="1521" y="2509"/>
                  </a:lnTo>
                  <a:lnTo>
                    <a:pt x="1518" y="2652"/>
                  </a:lnTo>
                  <a:lnTo>
                    <a:pt x="1507" y="2791"/>
                  </a:lnTo>
                  <a:lnTo>
                    <a:pt x="1487" y="2927"/>
                  </a:lnTo>
                  <a:lnTo>
                    <a:pt x="1458" y="3058"/>
                  </a:lnTo>
                  <a:lnTo>
                    <a:pt x="1421" y="3182"/>
                  </a:lnTo>
                  <a:lnTo>
                    <a:pt x="1374" y="3303"/>
                  </a:lnTo>
                  <a:lnTo>
                    <a:pt x="1318" y="3416"/>
                  </a:lnTo>
                  <a:lnTo>
                    <a:pt x="1255" y="3523"/>
                  </a:lnTo>
                  <a:lnTo>
                    <a:pt x="1184" y="3623"/>
                  </a:lnTo>
                  <a:lnTo>
                    <a:pt x="1103" y="3715"/>
                  </a:lnTo>
                  <a:lnTo>
                    <a:pt x="1015" y="3799"/>
                  </a:lnTo>
                  <a:lnTo>
                    <a:pt x="918" y="3874"/>
                  </a:lnTo>
                  <a:lnTo>
                    <a:pt x="813" y="3940"/>
                  </a:lnTo>
                  <a:lnTo>
                    <a:pt x="700" y="3997"/>
                  </a:lnTo>
                  <a:lnTo>
                    <a:pt x="579" y="4044"/>
                  </a:lnTo>
                  <a:lnTo>
                    <a:pt x="632" y="3937"/>
                  </a:lnTo>
                  <a:lnTo>
                    <a:pt x="683" y="3831"/>
                  </a:lnTo>
                  <a:lnTo>
                    <a:pt x="729" y="3724"/>
                  </a:lnTo>
                  <a:lnTo>
                    <a:pt x="773" y="3618"/>
                  </a:lnTo>
                  <a:lnTo>
                    <a:pt x="813" y="3511"/>
                  </a:lnTo>
                  <a:lnTo>
                    <a:pt x="849" y="3405"/>
                  </a:lnTo>
                  <a:lnTo>
                    <a:pt x="881" y="3299"/>
                  </a:lnTo>
                  <a:lnTo>
                    <a:pt x="909" y="3194"/>
                  </a:lnTo>
                  <a:lnTo>
                    <a:pt x="934" y="3087"/>
                  </a:lnTo>
                  <a:lnTo>
                    <a:pt x="954" y="2981"/>
                  </a:lnTo>
                  <a:lnTo>
                    <a:pt x="970" y="2875"/>
                  </a:lnTo>
                  <a:lnTo>
                    <a:pt x="982" y="2769"/>
                  </a:lnTo>
                  <a:lnTo>
                    <a:pt x="988" y="2664"/>
                  </a:lnTo>
                  <a:lnTo>
                    <a:pt x="990" y="2558"/>
                  </a:lnTo>
                  <a:lnTo>
                    <a:pt x="988" y="2454"/>
                  </a:lnTo>
                  <a:lnTo>
                    <a:pt x="980" y="2348"/>
                  </a:lnTo>
                  <a:lnTo>
                    <a:pt x="967" y="2243"/>
                  </a:lnTo>
                  <a:lnTo>
                    <a:pt x="949" y="2138"/>
                  </a:lnTo>
                  <a:lnTo>
                    <a:pt x="927" y="2034"/>
                  </a:lnTo>
                  <a:lnTo>
                    <a:pt x="898" y="1929"/>
                  </a:lnTo>
                  <a:lnTo>
                    <a:pt x="864" y="1825"/>
                  </a:lnTo>
                  <a:lnTo>
                    <a:pt x="824" y="1720"/>
                  </a:lnTo>
                  <a:lnTo>
                    <a:pt x="778" y="1617"/>
                  </a:lnTo>
                  <a:lnTo>
                    <a:pt x="726" y="1513"/>
                  </a:lnTo>
                  <a:lnTo>
                    <a:pt x="668" y="1411"/>
                  </a:lnTo>
                  <a:lnTo>
                    <a:pt x="605" y="1307"/>
                  </a:lnTo>
                  <a:lnTo>
                    <a:pt x="535" y="1204"/>
                  </a:lnTo>
                  <a:lnTo>
                    <a:pt x="457" y="1102"/>
                  </a:lnTo>
                  <a:lnTo>
                    <a:pt x="373" y="1001"/>
                  </a:lnTo>
                  <a:lnTo>
                    <a:pt x="283" y="898"/>
                  </a:lnTo>
                  <a:lnTo>
                    <a:pt x="187" y="797"/>
                  </a:lnTo>
                  <a:lnTo>
                    <a:pt x="83" y="695"/>
                  </a:lnTo>
                  <a:lnTo>
                    <a:pt x="0" y="646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26" name="Freeform 121"/>
            <p:cNvSpPr>
              <a:spLocks/>
            </p:cNvSpPr>
            <p:nvPr/>
          </p:nvSpPr>
          <p:spPr bwMode="auto">
            <a:xfrm>
              <a:off x="903" y="3103"/>
              <a:ext cx="120" cy="446"/>
            </a:xfrm>
            <a:custGeom>
              <a:avLst/>
              <a:gdLst>
                <a:gd name="T0" fmla="*/ 365 w 1078"/>
                <a:gd name="T1" fmla="*/ 128 h 4014"/>
                <a:gd name="T2" fmla="*/ 573 w 1078"/>
                <a:gd name="T3" fmla="*/ 385 h 4014"/>
                <a:gd name="T4" fmla="*/ 743 w 1078"/>
                <a:gd name="T5" fmla="*/ 639 h 4014"/>
                <a:gd name="T6" fmla="*/ 877 w 1078"/>
                <a:gd name="T7" fmla="*/ 892 h 4014"/>
                <a:gd name="T8" fmla="*/ 976 w 1078"/>
                <a:gd name="T9" fmla="*/ 1144 h 4014"/>
                <a:gd name="T10" fmla="*/ 1041 w 1078"/>
                <a:gd name="T11" fmla="*/ 1394 h 4014"/>
                <a:gd name="T12" fmla="*/ 1074 w 1078"/>
                <a:gd name="T13" fmla="*/ 1644 h 4014"/>
                <a:gd name="T14" fmla="*/ 1075 w 1078"/>
                <a:gd name="T15" fmla="*/ 1893 h 4014"/>
                <a:gd name="T16" fmla="*/ 1045 w 1078"/>
                <a:gd name="T17" fmla="*/ 2142 h 4014"/>
                <a:gd name="T18" fmla="*/ 988 w 1078"/>
                <a:gd name="T19" fmla="*/ 2390 h 4014"/>
                <a:gd name="T20" fmla="*/ 902 w 1078"/>
                <a:gd name="T21" fmla="*/ 2639 h 4014"/>
                <a:gd name="T22" fmla="*/ 791 w 1078"/>
                <a:gd name="T23" fmla="*/ 2887 h 4014"/>
                <a:gd name="T24" fmla="*/ 654 w 1078"/>
                <a:gd name="T25" fmla="*/ 3137 h 4014"/>
                <a:gd name="T26" fmla="*/ 494 w 1078"/>
                <a:gd name="T27" fmla="*/ 3387 h 4014"/>
                <a:gd name="T28" fmla="*/ 312 w 1078"/>
                <a:gd name="T29" fmla="*/ 3636 h 4014"/>
                <a:gd name="T30" fmla="*/ 109 w 1078"/>
                <a:gd name="T31" fmla="*/ 3888 h 4014"/>
                <a:gd name="T32" fmla="*/ 0 w 1078"/>
                <a:gd name="T33" fmla="*/ 3949 h 4014"/>
                <a:gd name="T34" fmla="*/ 0 w 1078"/>
                <a:gd name="T35" fmla="*/ 3820 h 4014"/>
                <a:gd name="T36" fmla="*/ 0 w 1078"/>
                <a:gd name="T37" fmla="*/ 3692 h 4014"/>
                <a:gd name="T38" fmla="*/ 0 w 1078"/>
                <a:gd name="T39" fmla="*/ 3563 h 4014"/>
                <a:gd name="T40" fmla="*/ 50 w 1078"/>
                <a:gd name="T41" fmla="*/ 3436 h 4014"/>
                <a:gd name="T42" fmla="*/ 147 w 1078"/>
                <a:gd name="T43" fmla="*/ 3309 h 4014"/>
                <a:gd name="T44" fmla="*/ 238 w 1078"/>
                <a:gd name="T45" fmla="*/ 3177 h 4014"/>
                <a:gd name="T46" fmla="*/ 321 w 1078"/>
                <a:gd name="T47" fmla="*/ 3041 h 4014"/>
                <a:gd name="T48" fmla="*/ 395 w 1078"/>
                <a:gd name="T49" fmla="*/ 2900 h 4014"/>
                <a:gd name="T50" fmla="*/ 460 w 1078"/>
                <a:gd name="T51" fmla="*/ 2750 h 4014"/>
                <a:gd name="T52" fmla="*/ 512 w 1078"/>
                <a:gd name="T53" fmla="*/ 2594 h 4014"/>
                <a:gd name="T54" fmla="*/ 552 w 1078"/>
                <a:gd name="T55" fmla="*/ 2431 h 4014"/>
                <a:gd name="T56" fmla="*/ 577 w 1078"/>
                <a:gd name="T57" fmla="*/ 2256 h 4014"/>
                <a:gd name="T58" fmla="*/ 586 w 1078"/>
                <a:gd name="T59" fmla="*/ 2072 h 4014"/>
                <a:gd name="T60" fmla="*/ 578 w 1078"/>
                <a:gd name="T61" fmla="*/ 1876 h 4014"/>
                <a:gd name="T62" fmla="*/ 551 w 1078"/>
                <a:gd name="T63" fmla="*/ 1667 h 4014"/>
                <a:gd name="T64" fmla="*/ 504 w 1078"/>
                <a:gd name="T65" fmla="*/ 1446 h 4014"/>
                <a:gd name="T66" fmla="*/ 437 w 1078"/>
                <a:gd name="T67" fmla="*/ 1210 h 4014"/>
                <a:gd name="T68" fmla="*/ 345 w 1078"/>
                <a:gd name="T69" fmla="*/ 959 h 4014"/>
                <a:gd name="T70" fmla="*/ 230 w 1078"/>
                <a:gd name="T71" fmla="*/ 692 h 4014"/>
                <a:gd name="T72" fmla="*/ 248 w 1078"/>
                <a:gd name="T73" fmla="*/ 0 h 4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78" h="4014">
                  <a:moveTo>
                    <a:pt x="248" y="0"/>
                  </a:moveTo>
                  <a:lnTo>
                    <a:pt x="365" y="128"/>
                  </a:lnTo>
                  <a:lnTo>
                    <a:pt x="474" y="257"/>
                  </a:lnTo>
                  <a:lnTo>
                    <a:pt x="573" y="385"/>
                  </a:lnTo>
                  <a:lnTo>
                    <a:pt x="663" y="512"/>
                  </a:lnTo>
                  <a:lnTo>
                    <a:pt x="743" y="639"/>
                  </a:lnTo>
                  <a:lnTo>
                    <a:pt x="815" y="766"/>
                  </a:lnTo>
                  <a:lnTo>
                    <a:pt x="877" y="892"/>
                  </a:lnTo>
                  <a:lnTo>
                    <a:pt x="931" y="1018"/>
                  </a:lnTo>
                  <a:lnTo>
                    <a:pt x="976" y="1144"/>
                  </a:lnTo>
                  <a:lnTo>
                    <a:pt x="1012" y="1269"/>
                  </a:lnTo>
                  <a:lnTo>
                    <a:pt x="1041" y="1394"/>
                  </a:lnTo>
                  <a:lnTo>
                    <a:pt x="1061" y="1519"/>
                  </a:lnTo>
                  <a:lnTo>
                    <a:pt x="1074" y="1644"/>
                  </a:lnTo>
                  <a:lnTo>
                    <a:pt x="1078" y="1769"/>
                  </a:lnTo>
                  <a:lnTo>
                    <a:pt x="1075" y="1893"/>
                  </a:lnTo>
                  <a:lnTo>
                    <a:pt x="1064" y="2018"/>
                  </a:lnTo>
                  <a:lnTo>
                    <a:pt x="1045" y="2142"/>
                  </a:lnTo>
                  <a:lnTo>
                    <a:pt x="1020" y="2267"/>
                  </a:lnTo>
                  <a:lnTo>
                    <a:pt x="988" y="2390"/>
                  </a:lnTo>
                  <a:lnTo>
                    <a:pt x="948" y="2515"/>
                  </a:lnTo>
                  <a:lnTo>
                    <a:pt x="902" y="2639"/>
                  </a:lnTo>
                  <a:lnTo>
                    <a:pt x="850" y="2764"/>
                  </a:lnTo>
                  <a:lnTo>
                    <a:pt x="791" y="2887"/>
                  </a:lnTo>
                  <a:lnTo>
                    <a:pt x="726" y="3012"/>
                  </a:lnTo>
                  <a:lnTo>
                    <a:pt x="654" y="3137"/>
                  </a:lnTo>
                  <a:lnTo>
                    <a:pt x="578" y="3262"/>
                  </a:lnTo>
                  <a:lnTo>
                    <a:pt x="494" y="3387"/>
                  </a:lnTo>
                  <a:lnTo>
                    <a:pt x="407" y="3511"/>
                  </a:lnTo>
                  <a:lnTo>
                    <a:pt x="312" y="3636"/>
                  </a:lnTo>
                  <a:lnTo>
                    <a:pt x="213" y="3762"/>
                  </a:lnTo>
                  <a:lnTo>
                    <a:pt x="109" y="3888"/>
                  </a:lnTo>
                  <a:lnTo>
                    <a:pt x="0" y="4014"/>
                  </a:lnTo>
                  <a:lnTo>
                    <a:pt x="0" y="3949"/>
                  </a:lnTo>
                  <a:lnTo>
                    <a:pt x="0" y="3885"/>
                  </a:lnTo>
                  <a:lnTo>
                    <a:pt x="0" y="3820"/>
                  </a:lnTo>
                  <a:lnTo>
                    <a:pt x="0" y="3757"/>
                  </a:lnTo>
                  <a:lnTo>
                    <a:pt x="0" y="3692"/>
                  </a:lnTo>
                  <a:lnTo>
                    <a:pt x="0" y="3627"/>
                  </a:lnTo>
                  <a:lnTo>
                    <a:pt x="0" y="3563"/>
                  </a:lnTo>
                  <a:lnTo>
                    <a:pt x="0" y="3498"/>
                  </a:lnTo>
                  <a:lnTo>
                    <a:pt x="50" y="3436"/>
                  </a:lnTo>
                  <a:lnTo>
                    <a:pt x="99" y="3372"/>
                  </a:lnTo>
                  <a:lnTo>
                    <a:pt x="147" y="3309"/>
                  </a:lnTo>
                  <a:lnTo>
                    <a:pt x="193" y="3243"/>
                  </a:lnTo>
                  <a:lnTo>
                    <a:pt x="238" y="3177"/>
                  </a:lnTo>
                  <a:lnTo>
                    <a:pt x="280" y="3109"/>
                  </a:lnTo>
                  <a:lnTo>
                    <a:pt x="321" y="3041"/>
                  </a:lnTo>
                  <a:lnTo>
                    <a:pt x="360" y="2971"/>
                  </a:lnTo>
                  <a:lnTo>
                    <a:pt x="395" y="2900"/>
                  </a:lnTo>
                  <a:lnTo>
                    <a:pt x="429" y="2826"/>
                  </a:lnTo>
                  <a:lnTo>
                    <a:pt x="460" y="2750"/>
                  </a:lnTo>
                  <a:lnTo>
                    <a:pt x="488" y="2673"/>
                  </a:lnTo>
                  <a:lnTo>
                    <a:pt x="512" y="2594"/>
                  </a:lnTo>
                  <a:lnTo>
                    <a:pt x="533" y="2513"/>
                  </a:lnTo>
                  <a:lnTo>
                    <a:pt x="552" y="2431"/>
                  </a:lnTo>
                  <a:lnTo>
                    <a:pt x="567" y="2345"/>
                  </a:lnTo>
                  <a:lnTo>
                    <a:pt x="577" y="2256"/>
                  </a:lnTo>
                  <a:lnTo>
                    <a:pt x="583" y="2165"/>
                  </a:lnTo>
                  <a:lnTo>
                    <a:pt x="586" y="2072"/>
                  </a:lnTo>
                  <a:lnTo>
                    <a:pt x="584" y="1975"/>
                  </a:lnTo>
                  <a:lnTo>
                    <a:pt x="578" y="1876"/>
                  </a:lnTo>
                  <a:lnTo>
                    <a:pt x="567" y="1773"/>
                  </a:lnTo>
                  <a:lnTo>
                    <a:pt x="551" y="1667"/>
                  </a:lnTo>
                  <a:lnTo>
                    <a:pt x="530" y="1558"/>
                  </a:lnTo>
                  <a:lnTo>
                    <a:pt x="504" y="1446"/>
                  </a:lnTo>
                  <a:lnTo>
                    <a:pt x="473" y="1330"/>
                  </a:lnTo>
                  <a:lnTo>
                    <a:pt x="437" y="1210"/>
                  </a:lnTo>
                  <a:lnTo>
                    <a:pt x="393" y="1087"/>
                  </a:lnTo>
                  <a:lnTo>
                    <a:pt x="345" y="959"/>
                  </a:lnTo>
                  <a:lnTo>
                    <a:pt x="290" y="828"/>
                  </a:lnTo>
                  <a:lnTo>
                    <a:pt x="230" y="692"/>
                  </a:lnTo>
                  <a:lnTo>
                    <a:pt x="162" y="552"/>
                  </a:lnTo>
                  <a:lnTo>
                    <a:pt x="248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27" name="Freeform 122"/>
            <p:cNvSpPr>
              <a:spLocks/>
            </p:cNvSpPr>
            <p:nvPr/>
          </p:nvSpPr>
          <p:spPr bwMode="auto">
            <a:xfrm>
              <a:off x="903" y="3203"/>
              <a:ext cx="49" cy="271"/>
            </a:xfrm>
            <a:custGeom>
              <a:avLst/>
              <a:gdLst>
                <a:gd name="T0" fmla="*/ 109 w 439"/>
                <a:gd name="T1" fmla="*/ 0 h 2446"/>
                <a:gd name="T2" fmla="*/ 155 w 439"/>
                <a:gd name="T3" fmla="*/ 76 h 2446"/>
                <a:gd name="T4" fmla="*/ 198 w 439"/>
                <a:gd name="T5" fmla="*/ 152 h 2446"/>
                <a:gd name="T6" fmla="*/ 237 w 439"/>
                <a:gd name="T7" fmla="*/ 228 h 2446"/>
                <a:gd name="T8" fmla="*/ 272 w 439"/>
                <a:gd name="T9" fmla="*/ 303 h 2446"/>
                <a:gd name="T10" fmla="*/ 304 w 439"/>
                <a:gd name="T11" fmla="*/ 379 h 2446"/>
                <a:gd name="T12" fmla="*/ 332 w 439"/>
                <a:gd name="T13" fmla="*/ 455 h 2446"/>
                <a:gd name="T14" fmla="*/ 358 w 439"/>
                <a:gd name="T15" fmla="*/ 531 h 2446"/>
                <a:gd name="T16" fmla="*/ 379 w 439"/>
                <a:gd name="T17" fmla="*/ 606 h 2446"/>
                <a:gd name="T18" fmla="*/ 397 w 439"/>
                <a:gd name="T19" fmla="*/ 682 h 2446"/>
                <a:gd name="T20" fmla="*/ 412 w 439"/>
                <a:gd name="T21" fmla="*/ 758 h 2446"/>
                <a:gd name="T22" fmla="*/ 423 w 439"/>
                <a:gd name="T23" fmla="*/ 835 h 2446"/>
                <a:gd name="T24" fmla="*/ 431 w 439"/>
                <a:gd name="T25" fmla="*/ 911 h 2446"/>
                <a:gd name="T26" fmla="*/ 437 w 439"/>
                <a:gd name="T27" fmla="*/ 988 h 2446"/>
                <a:gd name="T28" fmla="*/ 439 w 439"/>
                <a:gd name="T29" fmla="*/ 1063 h 2446"/>
                <a:gd name="T30" fmla="*/ 438 w 439"/>
                <a:gd name="T31" fmla="*/ 1140 h 2446"/>
                <a:gd name="T32" fmla="*/ 433 w 439"/>
                <a:gd name="T33" fmla="*/ 1216 h 2446"/>
                <a:gd name="T34" fmla="*/ 427 w 439"/>
                <a:gd name="T35" fmla="*/ 1293 h 2446"/>
                <a:gd name="T36" fmla="*/ 417 w 439"/>
                <a:gd name="T37" fmla="*/ 1370 h 2446"/>
                <a:gd name="T38" fmla="*/ 403 w 439"/>
                <a:gd name="T39" fmla="*/ 1446 h 2446"/>
                <a:gd name="T40" fmla="*/ 388 w 439"/>
                <a:gd name="T41" fmla="*/ 1522 h 2446"/>
                <a:gd name="T42" fmla="*/ 370 w 439"/>
                <a:gd name="T43" fmla="*/ 1599 h 2446"/>
                <a:gd name="T44" fmla="*/ 349 w 439"/>
                <a:gd name="T45" fmla="*/ 1676 h 2446"/>
                <a:gd name="T46" fmla="*/ 324 w 439"/>
                <a:gd name="T47" fmla="*/ 1753 h 2446"/>
                <a:gd name="T48" fmla="*/ 299 w 439"/>
                <a:gd name="T49" fmla="*/ 1830 h 2446"/>
                <a:gd name="T50" fmla="*/ 270 w 439"/>
                <a:gd name="T51" fmla="*/ 1907 h 2446"/>
                <a:gd name="T52" fmla="*/ 238 w 439"/>
                <a:gd name="T53" fmla="*/ 1984 h 2446"/>
                <a:gd name="T54" fmla="*/ 204 w 439"/>
                <a:gd name="T55" fmla="*/ 2061 h 2446"/>
                <a:gd name="T56" fmla="*/ 168 w 439"/>
                <a:gd name="T57" fmla="*/ 2138 h 2446"/>
                <a:gd name="T58" fmla="*/ 129 w 439"/>
                <a:gd name="T59" fmla="*/ 2214 h 2446"/>
                <a:gd name="T60" fmla="*/ 89 w 439"/>
                <a:gd name="T61" fmla="*/ 2292 h 2446"/>
                <a:gd name="T62" fmla="*/ 45 w 439"/>
                <a:gd name="T63" fmla="*/ 2369 h 2446"/>
                <a:gd name="T64" fmla="*/ 0 w 439"/>
                <a:gd name="T65" fmla="*/ 2446 h 2446"/>
                <a:gd name="T66" fmla="*/ 8 w 439"/>
                <a:gd name="T67" fmla="*/ 1089 h 2446"/>
                <a:gd name="T68" fmla="*/ 5 w 439"/>
                <a:gd name="T69" fmla="*/ 676 h 2446"/>
                <a:gd name="T70" fmla="*/ 109 w 439"/>
                <a:gd name="T71" fmla="*/ 0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9" h="2446">
                  <a:moveTo>
                    <a:pt x="109" y="0"/>
                  </a:moveTo>
                  <a:lnTo>
                    <a:pt x="155" y="76"/>
                  </a:lnTo>
                  <a:lnTo>
                    <a:pt x="198" y="152"/>
                  </a:lnTo>
                  <a:lnTo>
                    <a:pt x="237" y="228"/>
                  </a:lnTo>
                  <a:lnTo>
                    <a:pt x="272" y="303"/>
                  </a:lnTo>
                  <a:lnTo>
                    <a:pt x="304" y="379"/>
                  </a:lnTo>
                  <a:lnTo>
                    <a:pt x="332" y="455"/>
                  </a:lnTo>
                  <a:lnTo>
                    <a:pt x="358" y="531"/>
                  </a:lnTo>
                  <a:lnTo>
                    <a:pt x="379" y="606"/>
                  </a:lnTo>
                  <a:lnTo>
                    <a:pt x="397" y="682"/>
                  </a:lnTo>
                  <a:lnTo>
                    <a:pt x="412" y="758"/>
                  </a:lnTo>
                  <a:lnTo>
                    <a:pt x="423" y="835"/>
                  </a:lnTo>
                  <a:lnTo>
                    <a:pt x="431" y="911"/>
                  </a:lnTo>
                  <a:lnTo>
                    <a:pt x="437" y="988"/>
                  </a:lnTo>
                  <a:lnTo>
                    <a:pt x="439" y="1063"/>
                  </a:lnTo>
                  <a:lnTo>
                    <a:pt x="438" y="1140"/>
                  </a:lnTo>
                  <a:lnTo>
                    <a:pt x="433" y="1216"/>
                  </a:lnTo>
                  <a:lnTo>
                    <a:pt x="427" y="1293"/>
                  </a:lnTo>
                  <a:lnTo>
                    <a:pt x="417" y="1370"/>
                  </a:lnTo>
                  <a:lnTo>
                    <a:pt x="403" y="1446"/>
                  </a:lnTo>
                  <a:lnTo>
                    <a:pt x="388" y="1522"/>
                  </a:lnTo>
                  <a:lnTo>
                    <a:pt x="370" y="1599"/>
                  </a:lnTo>
                  <a:lnTo>
                    <a:pt x="349" y="1676"/>
                  </a:lnTo>
                  <a:lnTo>
                    <a:pt x="324" y="1753"/>
                  </a:lnTo>
                  <a:lnTo>
                    <a:pt x="299" y="1830"/>
                  </a:lnTo>
                  <a:lnTo>
                    <a:pt x="270" y="1907"/>
                  </a:lnTo>
                  <a:lnTo>
                    <a:pt x="238" y="1984"/>
                  </a:lnTo>
                  <a:lnTo>
                    <a:pt x="204" y="2061"/>
                  </a:lnTo>
                  <a:lnTo>
                    <a:pt x="168" y="2138"/>
                  </a:lnTo>
                  <a:lnTo>
                    <a:pt x="129" y="2214"/>
                  </a:lnTo>
                  <a:lnTo>
                    <a:pt x="89" y="2292"/>
                  </a:lnTo>
                  <a:lnTo>
                    <a:pt x="45" y="2369"/>
                  </a:lnTo>
                  <a:lnTo>
                    <a:pt x="0" y="2446"/>
                  </a:lnTo>
                  <a:lnTo>
                    <a:pt x="8" y="1089"/>
                  </a:lnTo>
                  <a:lnTo>
                    <a:pt x="5" y="676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28" name="Freeform 123"/>
            <p:cNvSpPr>
              <a:spLocks/>
            </p:cNvSpPr>
            <p:nvPr/>
          </p:nvSpPr>
          <p:spPr bwMode="auto">
            <a:xfrm>
              <a:off x="1459" y="3043"/>
              <a:ext cx="53" cy="84"/>
            </a:xfrm>
            <a:custGeom>
              <a:avLst/>
              <a:gdLst>
                <a:gd name="T0" fmla="*/ 0 w 477"/>
                <a:gd name="T1" fmla="*/ 111 h 761"/>
                <a:gd name="T2" fmla="*/ 134 w 477"/>
                <a:gd name="T3" fmla="*/ 309 h 761"/>
                <a:gd name="T4" fmla="*/ 125 w 477"/>
                <a:gd name="T5" fmla="*/ 761 h 761"/>
                <a:gd name="T6" fmla="*/ 154 w 477"/>
                <a:gd name="T7" fmla="*/ 755 h 761"/>
                <a:gd name="T8" fmla="*/ 181 w 477"/>
                <a:gd name="T9" fmla="*/ 750 h 761"/>
                <a:gd name="T10" fmla="*/ 209 w 477"/>
                <a:gd name="T11" fmla="*/ 743 h 761"/>
                <a:gd name="T12" fmla="*/ 236 w 477"/>
                <a:gd name="T13" fmla="*/ 735 h 761"/>
                <a:gd name="T14" fmla="*/ 263 w 477"/>
                <a:gd name="T15" fmla="*/ 725 h 761"/>
                <a:gd name="T16" fmla="*/ 287 w 477"/>
                <a:gd name="T17" fmla="*/ 714 h 761"/>
                <a:gd name="T18" fmla="*/ 312 w 477"/>
                <a:gd name="T19" fmla="*/ 702 h 761"/>
                <a:gd name="T20" fmla="*/ 335 w 477"/>
                <a:gd name="T21" fmla="*/ 687 h 761"/>
                <a:gd name="T22" fmla="*/ 357 w 477"/>
                <a:gd name="T23" fmla="*/ 672 h 761"/>
                <a:gd name="T24" fmla="*/ 378 w 477"/>
                <a:gd name="T25" fmla="*/ 654 h 761"/>
                <a:gd name="T26" fmla="*/ 388 w 477"/>
                <a:gd name="T27" fmla="*/ 644 h 761"/>
                <a:gd name="T28" fmla="*/ 398 w 477"/>
                <a:gd name="T29" fmla="*/ 634 h 761"/>
                <a:gd name="T30" fmla="*/ 407 w 477"/>
                <a:gd name="T31" fmla="*/ 624 h 761"/>
                <a:gd name="T32" fmla="*/ 417 w 477"/>
                <a:gd name="T33" fmla="*/ 613 h 761"/>
                <a:gd name="T34" fmla="*/ 425 w 477"/>
                <a:gd name="T35" fmla="*/ 600 h 761"/>
                <a:gd name="T36" fmla="*/ 434 w 477"/>
                <a:gd name="T37" fmla="*/ 588 h 761"/>
                <a:gd name="T38" fmla="*/ 442 w 477"/>
                <a:gd name="T39" fmla="*/ 576 h 761"/>
                <a:gd name="T40" fmla="*/ 449 w 477"/>
                <a:gd name="T41" fmla="*/ 562 h 761"/>
                <a:gd name="T42" fmla="*/ 457 w 477"/>
                <a:gd name="T43" fmla="*/ 548 h 761"/>
                <a:gd name="T44" fmla="*/ 464 w 477"/>
                <a:gd name="T45" fmla="*/ 533 h 761"/>
                <a:gd name="T46" fmla="*/ 470 w 477"/>
                <a:gd name="T47" fmla="*/ 519 h 761"/>
                <a:gd name="T48" fmla="*/ 477 w 477"/>
                <a:gd name="T49" fmla="*/ 502 h 761"/>
                <a:gd name="T50" fmla="*/ 477 w 477"/>
                <a:gd name="T51" fmla="*/ 201 h 761"/>
                <a:gd name="T52" fmla="*/ 137 w 477"/>
                <a:gd name="T53" fmla="*/ 0 h 761"/>
                <a:gd name="T54" fmla="*/ 110 w 477"/>
                <a:gd name="T55" fmla="*/ 1 h 761"/>
                <a:gd name="T56" fmla="*/ 88 w 477"/>
                <a:gd name="T57" fmla="*/ 3 h 761"/>
                <a:gd name="T58" fmla="*/ 68 w 477"/>
                <a:gd name="T59" fmla="*/ 6 h 761"/>
                <a:gd name="T60" fmla="*/ 53 w 477"/>
                <a:gd name="T61" fmla="*/ 12 h 761"/>
                <a:gd name="T62" fmla="*/ 39 w 477"/>
                <a:gd name="T63" fmla="*/ 18 h 761"/>
                <a:gd name="T64" fmla="*/ 28 w 477"/>
                <a:gd name="T65" fmla="*/ 24 h 761"/>
                <a:gd name="T66" fmla="*/ 20 w 477"/>
                <a:gd name="T67" fmla="*/ 32 h 761"/>
                <a:gd name="T68" fmla="*/ 14 w 477"/>
                <a:gd name="T69" fmla="*/ 40 h 761"/>
                <a:gd name="T70" fmla="*/ 9 w 477"/>
                <a:gd name="T71" fmla="*/ 49 h 761"/>
                <a:gd name="T72" fmla="*/ 6 w 477"/>
                <a:gd name="T73" fmla="*/ 58 h 761"/>
                <a:gd name="T74" fmla="*/ 4 w 477"/>
                <a:gd name="T75" fmla="*/ 68 h 761"/>
                <a:gd name="T76" fmla="*/ 2 w 477"/>
                <a:gd name="T77" fmla="*/ 77 h 761"/>
                <a:gd name="T78" fmla="*/ 1 w 477"/>
                <a:gd name="T79" fmla="*/ 94 h 761"/>
                <a:gd name="T80" fmla="*/ 0 w 477"/>
                <a:gd name="T81" fmla="*/ 111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7" h="761">
                  <a:moveTo>
                    <a:pt x="0" y="111"/>
                  </a:moveTo>
                  <a:lnTo>
                    <a:pt x="134" y="309"/>
                  </a:lnTo>
                  <a:lnTo>
                    <a:pt x="125" y="761"/>
                  </a:lnTo>
                  <a:lnTo>
                    <a:pt x="154" y="755"/>
                  </a:lnTo>
                  <a:lnTo>
                    <a:pt x="181" y="750"/>
                  </a:lnTo>
                  <a:lnTo>
                    <a:pt x="209" y="743"/>
                  </a:lnTo>
                  <a:lnTo>
                    <a:pt x="236" y="735"/>
                  </a:lnTo>
                  <a:lnTo>
                    <a:pt x="263" y="725"/>
                  </a:lnTo>
                  <a:lnTo>
                    <a:pt x="287" y="714"/>
                  </a:lnTo>
                  <a:lnTo>
                    <a:pt x="312" y="702"/>
                  </a:lnTo>
                  <a:lnTo>
                    <a:pt x="335" y="687"/>
                  </a:lnTo>
                  <a:lnTo>
                    <a:pt x="357" y="672"/>
                  </a:lnTo>
                  <a:lnTo>
                    <a:pt x="378" y="654"/>
                  </a:lnTo>
                  <a:lnTo>
                    <a:pt x="388" y="644"/>
                  </a:lnTo>
                  <a:lnTo>
                    <a:pt x="398" y="634"/>
                  </a:lnTo>
                  <a:lnTo>
                    <a:pt x="407" y="624"/>
                  </a:lnTo>
                  <a:lnTo>
                    <a:pt x="417" y="613"/>
                  </a:lnTo>
                  <a:lnTo>
                    <a:pt x="425" y="600"/>
                  </a:lnTo>
                  <a:lnTo>
                    <a:pt x="434" y="588"/>
                  </a:lnTo>
                  <a:lnTo>
                    <a:pt x="442" y="576"/>
                  </a:lnTo>
                  <a:lnTo>
                    <a:pt x="449" y="562"/>
                  </a:lnTo>
                  <a:lnTo>
                    <a:pt x="457" y="548"/>
                  </a:lnTo>
                  <a:lnTo>
                    <a:pt x="464" y="533"/>
                  </a:lnTo>
                  <a:lnTo>
                    <a:pt x="470" y="519"/>
                  </a:lnTo>
                  <a:lnTo>
                    <a:pt x="477" y="502"/>
                  </a:lnTo>
                  <a:lnTo>
                    <a:pt x="477" y="201"/>
                  </a:lnTo>
                  <a:lnTo>
                    <a:pt x="137" y="0"/>
                  </a:lnTo>
                  <a:lnTo>
                    <a:pt x="110" y="1"/>
                  </a:lnTo>
                  <a:lnTo>
                    <a:pt x="88" y="3"/>
                  </a:lnTo>
                  <a:lnTo>
                    <a:pt x="68" y="6"/>
                  </a:lnTo>
                  <a:lnTo>
                    <a:pt x="53" y="12"/>
                  </a:lnTo>
                  <a:lnTo>
                    <a:pt x="39" y="18"/>
                  </a:lnTo>
                  <a:lnTo>
                    <a:pt x="28" y="24"/>
                  </a:lnTo>
                  <a:lnTo>
                    <a:pt x="20" y="32"/>
                  </a:lnTo>
                  <a:lnTo>
                    <a:pt x="14" y="40"/>
                  </a:lnTo>
                  <a:lnTo>
                    <a:pt x="9" y="49"/>
                  </a:lnTo>
                  <a:lnTo>
                    <a:pt x="6" y="58"/>
                  </a:lnTo>
                  <a:lnTo>
                    <a:pt x="4" y="68"/>
                  </a:lnTo>
                  <a:lnTo>
                    <a:pt x="2" y="77"/>
                  </a:lnTo>
                  <a:lnTo>
                    <a:pt x="1" y="94"/>
                  </a:lnTo>
                  <a:lnTo>
                    <a:pt x="0" y="111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29" name="Freeform 124"/>
            <p:cNvSpPr>
              <a:spLocks/>
            </p:cNvSpPr>
            <p:nvPr/>
          </p:nvSpPr>
          <p:spPr bwMode="auto">
            <a:xfrm>
              <a:off x="1486" y="3031"/>
              <a:ext cx="48" cy="32"/>
            </a:xfrm>
            <a:custGeom>
              <a:avLst/>
              <a:gdLst>
                <a:gd name="T0" fmla="*/ 4 w 440"/>
                <a:gd name="T1" fmla="*/ 107 h 283"/>
                <a:gd name="T2" fmla="*/ 290 w 440"/>
                <a:gd name="T3" fmla="*/ 283 h 283"/>
                <a:gd name="T4" fmla="*/ 308 w 440"/>
                <a:gd name="T5" fmla="*/ 280 h 283"/>
                <a:gd name="T6" fmla="*/ 326 w 440"/>
                <a:gd name="T7" fmla="*/ 274 h 283"/>
                <a:gd name="T8" fmla="*/ 342 w 440"/>
                <a:gd name="T9" fmla="*/ 269 h 283"/>
                <a:gd name="T10" fmla="*/ 356 w 440"/>
                <a:gd name="T11" fmla="*/ 262 h 283"/>
                <a:gd name="T12" fmla="*/ 369 w 440"/>
                <a:gd name="T13" fmla="*/ 255 h 283"/>
                <a:gd name="T14" fmla="*/ 382 w 440"/>
                <a:gd name="T15" fmla="*/ 246 h 283"/>
                <a:gd name="T16" fmla="*/ 393 w 440"/>
                <a:gd name="T17" fmla="*/ 238 h 283"/>
                <a:gd name="T18" fmla="*/ 403 w 440"/>
                <a:gd name="T19" fmla="*/ 227 h 283"/>
                <a:gd name="T20" fmla="*/ 412 w 440"/>
                <a:gd name="T21" fmla="*/ 216 h 283"/>
                <a:gd name="T22" fmla="*/ 419 w 440"/>
                <a:gd name="T23" fmla="*/ 205 h 283"/>
                <a:gd name="T24" fmla="*/ 425 w 440"/>
                <a:gd name="T25" fmla="*/ 192 h 283"/>
                <a:gd name="T26" fmla="*/ 430 w 440"/>
                <a:gd name="T27" fmla="*/ 178 h 283"/>
                <a:gd name="T28" fmla="*/ 435 w 440"/>
                <a:gd name="T29" fmla="*/ 164 h 283"/>
                <a:gd name="T30" fmla="*/ 438 w 440"/>
                <a:gd name="T31" fmla="*/ 149 h 283"/>
                <a:gd name="T32" fmla="*/ 440 w 440"/>
                <a:gd name="T33" fmla="*/ 133 h 283"/>
                <a:gd name="T34" fmla="*/ 440 w 440"/>
                <a:gd name="T35" fmla="*/ 116 h 283"/>
                <a:gd name="T36" fmla="*/ 417 w 440"/>
                <a:gd name="T37" fmla="*/ 102 h 283"/>
                <a:gd name="T38" fmla="*/ 394 w 440"/>
                <a:gd name="T39" fmla="*/ 89 h 283"/>
                <a:gd name="T40" fmla="*/ 370 w 440"/>
                <a:gd name="T41" fmla="*/ 77 h 283"/>
                <a:gd name="T42" fmla="*/ 347 w 440"/>
                <a:gd name="T43" fmla="*/ 66 h 283"/>
                <a:gd name="T44" fmla="*/ 324 w 440"/>
                <a:gd name="T45" fmla="*/ 56 h 283"/>
                <a:gd name="T46" fmla="*/ 300 w 440"/>
                <a:gd name="T47" fmla="*/ 47 h 283"/>
                <a:gd name="T48" fmla="*/ 277 w 440"/>
                <a:gd name="T49" fmla="*/ 39 h 283"/>
                <a:gd name="T50" fmla="*/ 254 w 440"/>
                <a:gd name="T51" fmla="*/ 32 h 283"/>
                <a:gd name="T52" fmla="*/ 230 w 440"/>
                <a:gd name="T53" fmla="*/ 26 h 283"/>
                <a:gd name="T54" fmla="*/ 207 w 440"/>
                <a:gd name="T55" fmla="*/ 20 h 283"/>
                <a:gd name="T56" fmla="*/ 184 w 440"/>
                <a:gd name="T57" fmla="*/ 15 h 283"/>
                <a:gd name="T58" fmla="*/ 160 w 440"/>
                <a:gd name="T59" fmla="*/ 11 h 283"/>
                <a:gd name="T60" fmla="*/ 137 w 440"/>
                <a:gd name="T61" fmla="*/ 7 h 283"/>
                <a:gd name="T62" fmla="*/ 114 w 440"/>
                <a:gd name="T63" fmla="*/ 5 h 283"/>
                <a:gd name="T64" fmla="*/ 90 w 440"/>
                <a:gd name="T65" fmla="*/ 1 h 283"/>
                <a:gd name="T66" fmla="*/ 67 w 440"/>
                <a:gd name="T67" fmla="*/ 0 h 283"/>
                <a:gd name="T68" fmla="*/ 53 w 440"/>
                <a:gd name="T69" fmla="*/ 5 h 283"/>
                <a:gd name="T70" fmla="*/ 40 w 440"/>
                <a:gd name="T71" fmla="*/ 10 h 283"/>
                <a:gd name="T72" fmla="*/ 29 w 440"/>
                <a:gd name="T73" fmla="*/ 16 h 283"/>
                <a:gd name="T74" fmla="*/ 21 w 440"/>
                <a:gd name="T75" fmla="*/ 21 h 283"/>
                <a:gd name="T76" fmla="*/ 15 w 440"/>
                <a:gd name="T77" fmla="*/ 28 h 283"/>
                <a:gd name="T78" fmla="*/ 9 w 440"/>
                <a:gd name="T79" fmla="*/ 35 h 283"/>
                <a:gd name="T80" fmla="*/ 6 w 440"/>
                <a:gd name="T81" fmla="*/ 41 h 283"/>
                <a:gd name="T82" fmla="*/ 2 w 440"/>
                <a:gd name="T83" fmla="*/ 48 h 283"/>
                <a:gd name="T84" fmla="*/ 1 w 440"/>
                <a:gd name="T85" fmla="*/ 56 h 283"/>
                <a:gd name="T86" fmla="*/ 0 w 440"/>
                <a:gd name="T87" fmla="*/ 63 h 283"/>
                <a:gd name="T88" fmla="*/ 0 w 440"/>
                <a:gd name="T89" fmla="*/ 70 h 283"/>
                <a:gd name="T90" fmla="*/ 1 w 440"/>
                <a:gd name="T91" fmla="*/ 77 h 283"/>
                <a:gd name="T92" fmla="*/ 2 w 440"/>
                <a:gd name="T93" fmla="*/ 93 h 283"/>
                <a:gd name="T94" fmla="*/ 4 w 440"/>
                <a:gd name="T95" fmla="*/ 10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0" h="283">
                  <a:moveTo>
                    <a:pt x="4" y="107"/>
                  </a:moveTo>
                  <a:lnTo>
                    <a:pt x="290" y="283"/>
                  </a:lnTo>
                  <a:lnTo>
                    <a:pt x="308" y="280"/>
                  </a:lnTo>
                  <a:lnTo>
                    <a:pt x="326" y="274"/>
                  </a:lnTo>
                  <a:lnTo>
                    <a:pt x="342" y="269"/>
                  </a:lnTo>
                  <a:lnTo>
                    <a:pt x="356" y="262"/>
                  </a:lnTo>
                  <a:lnTo>
                    <a:pt x="369" y="255"/>
                  </a:lnTo>
                  <a:lnTo>
                    <a:pt x="382" y="246"/>
                  </a:lnTo>
                  <a:lnTo>
                    <a:pt x="393" y="238"/>
                  </a:lnTo>
                  <a:lnTo>
                    <a:pt x="403" y="227"/>
                  </a:lnTo>
                  <a:lnTo>
                    <a:pt x="412" y="216"/>
                  </a:lnTo>
                  <a:lnTo>
                    <a:pt x="419" y="205"/>
                  </a:lnTo>
                  <a:lnTo>
                    <a:pt x="425" y="192"/>
                  </a:lnTo>
                  <a:lnTo>
                    <a:pt x="430" y="178"/>
                  </a:lnTo>
                  <a:lnTo>
                    <a:pt x="435" y="164"/>
                  </a:lnTo>
                  <a:lnTo>
                    <a:pt x="438" y="149"/>
                  </a:lnTo>
                  <a:lnTo>
                    <a:pt x="440" y="133"/>
                  </a:lnTo>
                  <a:lnTo>
                    <a:pt x="440" y="116"/>
                  </a:lnTo>
                  <a:lnTo>
                    <a:pt x="417" y="102"/>
                  </a:lnTo>
                  <a:lnTo>
                    <a:pt x="394" y="89"/>
                  </a:lnTo>
                  <a:lnTo>
                    <a:pt x="370" y="77"/>
                  </a:lnTo>
                  <a:lnTo>
                    <a:pt x="347" y="66"/>
                  </a:lnTo>
                  <a:lnTo>
                    <a:pt x="324" y="56"/>
                  </a:lnTo>
                  <a:lnTo>
                    <a:pt x="300" y="47"/>
                  </a:lnTo>
                  <a:lnTo>
                    <a:pt x="277" y="39"/>
                  </a:lnTo>
                  <a:lnTo>
                    <a:pt x="254" y="32"/>
                  </a:lnTo>
                  <a:lnTo>
                    <a:pt x="230" y="26"/>
                  </a:lnTo>
                  <a:lnTo>
                    <a:pt x="207" y="20"/>
                  </a:lnTo>
                  <a:lnTo>
                    <a:pt x="184" y="15"/>
                  </a:lnTo>
                  <a:lnTo>
                    <a:pt x="160" y="11"/>
                  </a:lnTo>
                  <a:lnTo>
                    <a:pt x="137" y="7"/>
                  </a:lnTo>
                  <a:lnTo>
                    <a:pt x="114" y="5"/>
                  </a:lnTo>
                  <a:lnTo>
                    <a:pt x="90" y="1"/>
                  </a:lnTo>
                  <a:lnTo>
                    <a:pt x="67" y="0"/>
                  </a:lnTo>
                  <a:lnTo>
                    <a:pt x="53" y="5"/>
                  </a:lnTo>
                  <a:lnTo>
                    <a:pt x="40" y="10"/>
                  </a:lnTo>
                  <a:lnTo>
                    <a:pt x="29" y="16"/>
                  </a:lnTo>
                  <a:lnTo>
                    <a:pt x="21" y="21"/>
                  </a:lnTo>
                  <a:lnTo>
                    <a:pt x="15" y="28"/>
                  </a:lnTo>
                  <a:lnTo>
                    <a:pt x="9" y="35"/>
                  </a:lnTo>
                  <a:lnTo>
                    <a:pt x="6" y="41"/>
                  </a:lnTo>
                  <a:lnTo>
                    <a:pt x="2" y="48"/>
                  </a:lnTo>
                  <a:lnTo>
                    <a:pt x="1" y="56"/>
                  </a:lnTo>
                  <a:lnTo>
                    <a:pt x="0" y="63"/>
                  </a:lnTo>
                  <a:lnTo>
                    <a:pt x="0" y="70"/>
                  </a:lnTo>
                  <a:lnTo>
                    <a:pt x="1" y="77"/>
                  </a:lnTo>
                  <a:lnTo>
                    <a:pt x="2" y="93"/>
                  </a:lnTo>
                  <a:lnTo>
                    <a:pt x="4" y="10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30" name="Freeform 125"/>
            <p:cNvSpPr>
              <a:spLocks/>
            </p:cNvSpPr>
            <p:nvPr/>
          </p:nvSpPr>
          <p:spPr bwMode="auto">
            <a:xfrm>
              <a:off x="1358" y="3038"/>
              <a:ext cx="89" cy="43"/>
            </a:xfrm>
            <a:custGeom>
              <a:avLst/>
              <a:gdLst>
                <a:gd name="T0" fmla="*/ 50 w 799"/>
                <a:gd name="T1" fmla="*/ 0 h 383"/>
                <a:gd name="T2" fmla="*/ 150 w 799"/>
                <a:gd name="T3" fmla="*/ 0 h 383"/>
                <a:gd name="T4" fmla="*/ 250 w 799"/>
                <a:gd name="T5" fmla="*/ 0 h 383"/>
                <a:gd name="T6" fmla="*/ 350 w 799"/>
                <a:gd name="T7" fmla="*/ 0 h 383"/>
                <a:gd name="T8" fmla="*/ 450 w 799"/>
                <a:gd name="T9" fmla="*/ 0 h 383"/>
                <a:gd name="T10" fmla="*/ 549 w 799"/>
                <a:gd name="T11" fmla="*/ 0 h 383"/>
                <a:gd name="T12" fmla="*/ 649 w 799"/>
                <a:gd name="T13" fmla="*/ 0 h 383"/>
                <a:gd name="T14" fmla="*/ 749 w 799"/>
                <a:gd name="T15" fmla="*/ 0 h 383"/>
                <a:gd name="T16" fmla="*/ 766 w 799"/>
                <a:gd name="T17" fmla="*/ 15 h 383"/>
                <a:gd name="T18" fmla="*/ 706 w 799"/>
                <a:gd name="T19" fmla="*/ 46 h 383"/>
                <a:gd name="T20" fmla="*/ 651 w 799"/>
                <a:gd name="T21" fmla="*/ 82 h 383"/>
                <a:gd name="T22" fmla="*/ 616 w 799"/>
                <a:gd name="T23" fmla="*/ 111 h 383"/>
                <a:gd name="T24" fmla="*/ 596 w 799"/>
                <a:gd name="T25" fmla="*/ 133 h 383"/>
                <a:gd name="T26" fmla="*/ 578 w 799"/>
                <a:gd name="T27" fmla="*/ 155 h 383"/>
                <a:gd name="T28" fmla="*/ 562 w 799"/>
                <a:gd name="T29" fmla="*/ 180 h 383"/>
                <a:gd name="T30" fmla="*/ 549 w 799"/>
                <a:gd name="T31" fmla="*/ 205 h 383"/>
                <a:gd name="T32" fmla="*/ 540 w 799"/>
                <a:gd name="T33" fmla="*/ 233 h 383"/>
                <a:gd name="T34" fmla="*/ 534 w 799"/>
                <a:gd name="T35" fmla="*/ 263 h 383"/>
                <a:gd name="T36" fmla="*/ 530 w 799"/>
                <a:gd name="T37" fmla="*/ 295 h 383"/>
                <a:gd name="T38" fmla="*/ 530 w 799"/>
                <a:gd name="T39" fmla="*/ 328 h 383"/>
                <a:gd name="T40" fmla="*/ 534 w 799"/>
                <a:gd name="T41" fmla="*/ 364 h 383"/>
                <a:gd name="T42" fmla="*/ 515 w 799"/>
                <a:gd name="T43" fmla="*/ 381 h 383"/>
                <a:gd name="T44" fmla="*/ 469 w 799"/>
                <a:gd name="T45" fmla="*/ 378 h 383"/>
                <a:gd name="T46" fmla="*/ 424 w 799"/>
                <a:gd name="T47" fmla="*/ 371 h 383"/>
                <a:gd name="T48" fmla="*/ 380 w 799"/>
                <a:gd name="T49" fmla="*/ 362 h 383"/>
                <a:gd name="T50" fmla="*/ 337 w 799"/>
                <a:gd name="T51" fmla="*/ 349 h 383"/>
                <a:gd name="T52" fmla="*/ 296 w 799"/>
                <a:gd name="T53" fmla="*/ 334 h 383"/>
                <a:gd name="T54" fmla="*/ 257 w 799"/>
                <a:gd name="T55" fmla="*/ 315 h 383"/>
                <a:gd name="T56" fmla="*/ 218 w 799"/>
                <a:gd name="T57" fmla="*/ 293 h 383"/>
                <a:gd name="T58" fmla="*/ 182 w 799"/>
                <a:gd name="T59" fmla="*/ 269 h 383"/>
                <a:gd name="T60" fmla="*/ 149 w 799"/>
                <a:gd name="T61" fmla="*/ 242 h 383"/>
                <a:gd name="T62" fmla="*/ 118 w 799"/>
                <a:gd name="T63" fmla="*/ 212 h 383"/>
                <a:gd name="T64" fmla="*/ 89 w 799"/>
                <a:gd name="T65" fmla="*/ 179 h 383"/>
                <a:gd name="T66" fmla="*/ 64 w 799"/>
                <a:gd name="T67" fmla="*/ 144 h 383"/>
                <a:gd name="T68" fmla="*/ 41 w 799"/>
                <a:gd name="T69" fmla="*/ 106 h 383"/>
                <a:gd name="T70" fmla="*/ 22 w 799"/>
                <a:gd name="T71" fmla="*/ 65 h 383"/>
                <a:gd name="T72" fmla="*/ 7 w 799"/>
                <a:gd name="T73" fmla="*/ 2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99" h="383">
                  <a:moveTo>
                    <a:pt x="0" y="0"/>
                  </a:moveTo>
                  <a:lnTo>
                    <a:pt x="50" y="0"/>
                  </a:lnTo>
                  <a:lnTo>
                    <a:pt x="100" y="0"/>
                  </a:lnTo>
                  <a:lnTo>
                    <a:pt x="150" y="0"/>
                  </a:lnTo>
                  <a:lnTo>
                    <a:pt x="200" y="0"/>
                  </a:lnTo>
                  <a:lnTo>
                    <a:pt x="250" y="0"/>
                  </a:lnTo>
                  <a:lnTo>
                    <a:pt x="300" y="0"/>
                  </a:lnTo>
                  <a:lnTo>
                    <a:pt x="350" y="0"/>
                  </a:lnTo>
                  <a:lnTo>
                    <a:pt x="400" y="0"/>
                  </a:lnTo>
                  <a:lnTo>
                    <a:pt x="450" y="0"/>
                  </a:lnTo>
                  <a:lnTo>
                    <a:pt x="499" y="0"/>
                  </a:lnTo>
                  <a:lnTo>
                    <a:pt x="549" y="0"/>
                  </a:lnTo>
                  <a:lnTo>
                    <a:pt x="599" y="0"/>
                  </a:lnTo>
                  <a:lnTo>
                    <a:pt x="649" y="0"/>
                  </a:lnTo>
                  <a:lnTo>
                    <a:pt x="699" y="0"/>
                  </a:lnTo>
                  <a:lnTo>
                    <a:pt x="749" y="0"/>
                  </a:lnTo>
                  <a:lnTo>
                    <a:pt x="799" y="0"/>
                  </a:lnTo>
                  <a:lnTo>
                    <a:pt x="766" y="15"/>
                  </a:lnTo>
                  <a:lnTo>
                    <a:pt x="735" y="29"/>
                  </a:lnTo>
                  <a:lnTo>
                    <a:pt x="706" y="46"/>
                  </a:lnTo>
                  <a:lnTo>
                    <a:pt x="677" y="63"/>
                  </a:lnTo>
                  <a:lnTo>
                    <a:pt x="651" y="82"/>
                  </a:lnTo>
                  <a:lnTo>
                    <a:pt x="627" y="101"/>
                  </a:lnTo>
                  <a:lnTo>
                    <a:pt x="616" y="111"/>
                  </a:lnTo>
                  <a:lnTo>
                    <a:pt x="606" y="122"/>
                  </a:lnTo>
                  <a:lnTo>
                    <a:pt x="596" y="133"/>
                  </a:lnTo>
                  <a:lnTo>
                    <a:pt x="587" y="144"/>
                  </a:lnTo>
                  <a:lnTo>
                    <a:pt x="578" y="155"/>
                  </a:lnTo>
                  <a:lnTo>
                    <a:pt x="569" y="167"/>
                  </a:lnTo>
                  <a:lnTo>
                    <a:pt x="562" y="180"/>
                  </a:lnTo>
                  <a:lnTo>
                    <a:pt x="556" y="193"/>
                  </a:lnTo>
                  <a:lnTo>
                    <a:pt x="549" y="205"/>
                  </a:lnTo>
                  <a:lnTo>
                    <a:pt x="545" y="220"/>
                  </a:lnTo>
                  <a:lnTo>
                    <a:pt x="540" y="233"/>
                  </a:lnTo>
                  <a:lnTo>
                    <a:pt x="536" y="248"/>
                  </a:lnTo>
                  <a:lnTo>
                    <a:pt x="534" y="263"/>
                  </a:lnTo>
                  <a:lnTo>
                    <a:pt x="531" y="279"/>
                  </a:lnTo>
                  <a:lnTo>
                    <a:pt x="530" y="295"/>
                  </a:lnTo>
                  <a:lnTo>
                    <a:pt x="529" y="311"/>
                  </a:lnTo>
                  <a:lnTo>
                    <a:pt x="530" y="328"/>
                  </a:lnTo>
                  <a:lnTo>
                    <a:pt x="531" y="346"/>
                  </a:lnTo>
                  <a:lnTo>
                    <a:pt x="534" y="364"/>
                  </a:lnTo>
                  <a:lnTo>
                    <a:pt x="537" y="383"/>
                  </a:lnTo>
                  <a:lnTo>
                    <a:pt x="515" y="381"/>
                  </a:lnTo>
                  <a:lnTo>
                    <a:pt x="491" y="380"/>
                  </a:lnTo>
                  <a:lnTo>
                    <a:pt x="469" y="378"/>
                  </a:lnTo>
                  <a:lnTo>
                    <a:pt x="446" y="376"/>
                  </a:lnTo>
                  <a:lnTo>
                    <a:pt x="424" y="371"/>
                  </a:lnTo>
                  <a:lnTo>
                    <a:pt x="401" y="367"/>
                  </a:lnTo>
                  <a:lnTo>
                    <a:pt x="380" y="362"/>
                  </a:lnTo>
                  <a:lnTo>
                    <a:pt x="358" y="356"/>
                  </a:lnTo>
                  <a:lnTo>
                    <a:pt x="337" y="349"/>
                  </a:lnTo>
                  <a:lnTo>
                    <a:pt x="317" y="342"/>
                  </a:lnTo>
                  <a:lnTo>
                    <a:pt x="296" y="334"/>
                  </a:lnTo>
                  <a:lnTo>
                    <a:pt x="276" y="325"/>
                  </a:lnTo>
                  <a:lnTo>
                    <a:pt x="257" y="315"/>
                  </a:lnTo>
                  <a:lnTo>
                    <a:pt x="237" y="305"/>
                  </a:lnTo>
                  <a:lnTo>
                    <a:pt x="218" y="293"/>
                  </a:lnTo>
                  <a:lnTo>
                    <a:pt x="200" y="281"/>
                  </a:lnTo>
                  <a:lnTo>
                    <a:pt x="182" y="269"/>
                  </a:lnTo>
                  <a:lnTo>
                    <a:pt x="166" y="256"/>
                  </a:lnTo>
                  <a:lnTo>
                    <a:pt x="149" y="242"/>
                  </a:lnTo>
                  <a:lnTo>
                    <a:pt x="133" y="227"/>
                  </a:lnTo>
                  <a:lnTo>
                    <a:pt x="118" y="212"/>
                  </a:lnTo>
                  <a:lnTo>
                    <a:pt x="103" y="195"/>
                  </a:lnTo>
                  <a:lnTo>
                    <a:pt x="89" y="179"/>
                  </a:lnTo>
                  <a:lnTo>
                    <a:pt x="77" y="162"/>
                  </a:lnTo>
                  <a:lnTo>
                    <a:pt x="64" y="144"/>
                  </a:lnTo>
                  <a:lnTo>
                    <a:pt x="52" y="125"/>
                  </a:lnTo>
                  <a:lnTo>
                    <a:pt x="41" y="106"/>
                  </a:lnTo>
                  <a:lnTo>
                    <a:pt x="31" y="86"/>
                  </a:lnTo>
                  <a:lnTo>
                    <a:pt x="22" y="65"/>
                  </a:lnTo>
                  <a:lnTo>
                    <a:pt x="14" y="44"/>
                  </a:lnTo>
                  <a:lnTo>
                    <a:pt x="7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31" name="Freeform 126"/>
            <p:cNvSpPr>
              <a:spLocks/>
            </p:cNvSpPr>
            <p:nvPr/>
          </p:nvSpPr>
          <p:spPr bwMode="auto">
            <a:xfrm>
              <a:off x="325" y="3003"/>
              <a:ext cx="312" cy="133"/>
            </a:xfrm>
            <a:custGeom>
              <a:avLst/>
              <a:gdLst>
                <a:gd name="T0" fmla="*/ 2040 w 2805"/>
                <a:gd name="T1" fmla="*/ 524 h 1203"/>
                <a:gd name="T2" fmla="*/ 663 w 2805"/>
                <a:gd name="T3" fmla="*/ 118 h 1203"/>
                <a:gd name="T4" fmla="*/ 654 w 2805"/>
                <a:gd name="T5" fmla="*/ 180 h 1203"/>
                <a:gd name="T6" fmla="*/ 637 w 2805"/>
                <a:gd name="T7" fmla="*/ 234 h 1203"/>
                <a:gd name="T8" fmla="*/ 613 w 2805"/>
                <a:gd name="T9" fmla="*/ 279 h 1203"/>
                <a:gd name="T10" fmla="*/ 582 w 2805"/>
                <a:gd name="T11" fmla="*/ 316 h 1203"/>
                <a:gd name="T12" fmla="*/ 546 w 2805"/>
                <a:gd name="T13" fmla="*/ 345 h 1203"/>
                <a:gd name="T14" fmla="*/ 506 w 2805"/>
                <a:gd name="T15" fmla="*/ 367 h 1203"/>
                <a:gd name="T16" fmla="*/ 463 w 2805"/>
                <a:gd name="T17" fmla="*/ 383 h 1203"/>
                <a:gd name="T18" fmla="*/ 417 w 2805"/>
                <a:gd name="T19" fmla="*/ 393 h 1203"/>
                <a:gd name="T20" fmla="*/ 371 w 2805"/>
                <a:gd name="T21" fmla="*/ 396 h 1203"/>
                <a:gd name="T22" fmla="*/ 325 w 2805"/>
                <a:gd name="T23" fmla="*/ 394 h 1203"/>
                <a:gd name="T24" fmla="*/ 279 w 2805"/>
                <a:gd name="T25" fmla="*/ 387 h 1203"/>
                <a:gd name="T26" fmla="*/ 236 w 2805"/>
                <a:gd name="T27" fmla="*/ 376 h 1203"/>
                <a:gd name="T28" fmla="*/ 196 w 2805"/>
                <a:gd name="T29" fmla="*/ 361 h 1203"/>
                <a:gd name="T30" fmla="*/ 159 w 2805"/>
                <a:gd name="T31" fmla="*/ 341 h 1203"/>
                <a:gd name="T32" fmla="*/ 129 w 2805"/>
                <a:gd name="T33" fmla="*/ 318 h 1203"/>
                <a:gd name="T34" fmla="*/ 104 w 2805"/>
                <a:gd name="T35" fmla="*/ 293 h 1203"/>
                <a:gd name="T36" fmla="*/ 196 w 2805"/>
                <a:gd name="T37" fmla="*/ 1043 h 1203"/>
                <a:gd name="T38" fmla="*/ 268 w 2805"/>
                <a:gd name="T39" fmla="*/ 536 h 1203"/>
                <a:gd name="T40" fmla="*/ 649 w 2805"/>
                <a:gd name="T41" fmla="*/ 673 h 1203"/>
                <a:gd name="T42" fmla="*/ 953 w 2805"/>
                <a:gd name="T43" fmla="*/ 740 h 1203"/>
                <a:gd name="T44" fmla="*/ 1031 w 2805"/>
                <a:gd name="T45" fmla="*/ 872 h 1203"/>
                <a:gd name="T46" fmla="*/ 1108 w 2805"/>
                <a:gd name="T47" fmla="*/ 1004 h 1203"/>
                <a:gd name="T48" fmla="*/ 1185 w 2805"/>
                <a:gd name="T49" fmla="*/ 1136 h 1203"/>
                <a:gd name="T50" fmla="*/ 1292 w 2805"/>
                <a:gd name="T51" fmla="*/ 1152 h 1203"/>
                <a:gd name="T52" fmla="*/ 1437 w 2805"/>
                <a:gd name="T53" fmla="*/ 1043 h 1203"/>
                <a:gd name="T54" fmla="*/ 1548 w 2805"/>
                <a:gd name="T55" fmla="*/ 967 h 1203"/>
                <a:gd name="T56" fmla="*/ 1616 w 2805"/>
                <a:gd name="T57" fmla="*/ 926 h 1203"/>
                <a:gd name="T58" fmla="*/ 1665 w 2805"/>
                <a:gd name="T59" fmla="*/ 901 h 1203"/>
                <a:gd name="T60" fmla="*/ 1696 w 2805"/>
                <a:gd name="T61" fmla="*/ 889 h 1203"/>
                <a:gd name="T62" fmla="*/ 1725 w 2805"/>
                <a:gd name="T63" fmla="*/ 881 h 1203"/>
                <a:gd name="T64" fmla="*/ 1752 w 2805"/>
                <a:gd name="T65" fmla="*/ 877 h 1203"/>
                <a:gd name="T66" fmla="*/ 2805 w 2805"/>
                <a:gd name="T67" fmla="*/ 893 h 1203"/>
                <a:gd name="T68" fmla="*/ 2413 w 2805"/>
                <a:gd name="T69" fmla="*/ 391 h 1203"/>
                <a:gd name="T70" fmla="*/ 2289 w 2805"/>
                <a:gd name="T71" fmla="*/ 0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5" h="1203">
                  <a:moveTo>
                    <a:pt x="2289" y="0"/>
                  </a:moveTo>
                  <a:lnTo>
                    <a:pt x="2040" y="524"/>
                  </a:lnTo>
                  <a:lnTo>
                    <a:pt x="1481" y="481"/>
                  </a:lnTo>
                  <a:lnTo>
                    <a:pt x="663" y="118"/>
                  </a:lnTo>
                  <a:lnTo>
                    <a:pt x="659" y="150"/>
                  </a:lnTo>
                  <a:lnTo>
                    <a:pt x="654" y="180"/>
                  </a:lnTo>
                  <a:lnTo>
                    <a:pt x="647" y="208"/>
                  </a:lnTo>
                  <a:lnTo>
                    <a:pt x="637" y="234"/>
                  </a:lnTo>
                  <a:lnTo>
                    <a:pt x="626" y="257"/>
                  </a:lnTo>
                  <a:lnTo>
                    <a:pt x="613" y="279"/>
                  </a:lnTo>
                  <a:lnTo>
                    <a:pt x="598" y="298"/>
                  </a:lnTo>
                  <a:lnTo>
                    <a:pt x="582" y="316"/>
                  </a:lnTo>
                  <a:lnTo>
                    <a:pt x="565" y="332"/>
                  </a:lnTo>
                  <a:lnTo>
                    <a:pt x="546" y="345"/>
                  </a:lnTo>
                  <a:lnTo>
                    <a:pt x="527" y="357"/>
                  </a:lnTo>
                  <a:lnTo>
                    <a:pt x="506" y="367"/>
                  </a:lnTo>
                  <a:lnTo>
                    <a:pt x="485" y="376"/>
                  </a:lnTo>
                  <a:lnTo>
                    <a:pt x="463" y="383"/>
                  </a:lnTo>
                  <a:lnTo>
                    <a:pt x="440" y="389"/>
                  </a:lnTo>
                  <a:lnTo>
                    <a:pt x="417" y="393"/>
                  </a:lnTo>
                  <a:lnTo>
                    <a:pt x="395" y="395"/>
                  </a:lnTo>
                  <a:lnTo>
                    <a:pt x="371" y="396"/>
                  </a:lnTo>
                  <a:lnTo>
                    <a:pt x="348" y="396"/>
                  </a:lnTo>
                  <a:lnTo>
                    <a:pt x="325" y="394"/>
                  </a:lnTo>
                  <a:lnTo>
                    <a:pt x="301" y="392"/>
                  </a:lnTo>
                  <a:lnTo>
                    <a:pt x="279" y="387"/>
                  </a:lnTo>
                  <a:lnTo>
                    <a:pt x="257" y="382"/>
                  </a:lnTo>
                  <a:lnTo>
                    <a:pt x="236" y="376"/>
                  </a:lnTo>
                  <a:lnTo>
                    <a:pt x="216" y="368"/>
                  </a:lnTo>
                  <a:lnTo>
                    <a:pt x="196" y="361"/>
                  </a:lnTo>
                  <a:lnTo>
                    <a:pt x="177" y="351"/>
                  </a:lnTo>
                  <a:lnTo>
                    <a:pt x="159" y="341"/>
                  </a:lnTo>
                  <a:lnTo>
                    <a:pt x="144" y="329"/>
                  </a:lnTo>
                  <a:lnTo>
                    <a:pt x="129" y="318"/>
                  </a:lnTo>
                  <a:lnTo>
                    <a:pt x="116" y="305"/>
                  </a:lnTo>
                  <a:lnTo>
                    <a:pt x="104" y="293"/>
                  </a:lnTo>
                  <a:lnTo>
                    <a:pt x="0" y="496"/>
                  </a:lnTo>
                  <a:lnTo>
                    <a:pt x="196" y="1043"/>
                  </a:lnTo>
                  <a:lnTo>
                    <a:pt x="293" y="891"/>
                  </a:lnTo>
                  <a:lnTo>
                    <a:pt x="268" y="536"/>
                  </a:lnTo>
                  <a:lnTo>
                    <a:pt x="534" y="533"/>
                  </a:lnTo>
                  <a:lnTo>
                    <a:pt x="649" y="673"/>
                  </a:lnTo>
                  <a:lnTo>
                    <a:pt x="915" y="673"/>
                  </a:lnTo>
                  <a:lnTo>
                    <a:pt x="953" y="740"/>
                  </a:lnTo>
                  <a:lnTo>
                    <a:pt x="992" y="806"/>
                  </a:lnTo>
                  <a:lnTo>
                    <a:pt x="1031" y="872"/>
                  </a:lnTo>
                  <a:lnTo>
                    <a:pt x="1070" y="938"/>
                  </a:lnTo>
                  <a:lnTo>
                    <a:pt x="1108" y="1004"/>
                  </a:lnTo>
                  <a:lnTo>
                    <a:pt x="1147" y="1069"/>
                  </a:lnTo>
                  <a:lnTo>
                    <a:pt x="1185" y="1136"/>
                  </a:lnTo>
                  <a:lnTo>
                    <a:pt x="1223" y="1203"/>
                  </a:lnTo>
                  <a:lnTo>
                    <a:pt x="1292" y="1152"/>
                  </a:lnTo>
                  <a:lnTo>
                    <a:pt x="1364" y="1097"/>
                  </a:lnTo>
                  <a:lnTo>
                    <a:pt x="1437" y="1043"/>
                  </a:lnTo>
                  <a:lnTo>
                    <a:pt x="1511" y="991"/>
                  </a:lnTo>
                  <a:lnTo>
                    <a:pt x="1548" y="967"/>
                  </a:lnTo>
                  <a:lnTo>
                    <a:pt x="1582" y="945"/>
                  </a:lnTo>
                  <a:lnTo>
                    <a:pt x="1616" y="926"/>
                  </a:lnTo>
                  <a:lnTo>
                    <a:pt x="1650" y="909"/>
                  </a:lnTo>
                  <a:lnTo>
                    <a:pt x="1665" y="901"/>
                  </a:lnTo>
                  <a:lnTo>
                    <a:pt x="1681" y="894"/>
                  </a:lnTo>
                  <a:lnTo>
                    <a:pt x="1696" y="889"/>
                  </a:lnTo>
                  <a:lnTo>
                    <a:pt x="1711" y="884"/>
                  </a:lnTo>
                  <a:lnTo>
                    <a:pt x="1725" y="881"/>
                  </a:lnTo>
                  <a:lnTo>
                    <a:pt x="1739" y="879"/>
                  </a:lnTo>
                  <a:lnTo>
                    <a:pt x="1752" y="877"/>
                  </a:lnTo>
                  <a:lnTo>
                    <a:pt x="1765" y="877"/>
                  </a:lnTo>
                  <a:lnTo>
                    <a:pt x="2805" y="893"/>
                  </a:lnTo>
                  <a:lnTo>
                    <a:pt x="2701" y="194"/>
                  </a:lnTo>
                  <a:lnTo>
                    <a:pt x="2413" y="391"/>
                  </a:lnTo>
                  <a:lnTo>
                    <a:pt x="2349" y="5"/>
                  </a:lnTo>
                  <a:lnTo>
                    <a:pt x="2289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32" name="Freeform 127"/>
            <p:cNvSpPr>
              <a:spLocks/>
            </p:cNvSpPr>
            <p:nvPr/>
          </p:nvSpPr>
          <p:spPr bwMode="auto">
            <a:xfrm>
              <a:off x="702" y="3007"/>
              <a:ext cx="170" cy="450"/>
            </a:xfrm>
            <a:custGeom>
              <a:avLst/>
              <a:gdLst>
                <a:gd name="T0" fmla="*/ 1265 w 1529"/>
                <a:gd name="T1" fmla="*/ 128 h 4050"/>
                <a:gd name="T2" fmla="*/ 967 w 1529"/>
                <a:gd name="T3" fmla="*/ 401 h 4050"/>
                <a:gd name="T4" fmla="*/ 711 w 1529"/>
                <a:gd name="T5" fmla="*/ 689 h 4050"/>
                <a:gd name="T6" fmla="*/ 494 w 1529"/>
                <a:gd name="T7" fmla="*/ 988 h 4050"/>
                <a:gd name="T8" fmla="*/ 319 w 1529"/>
                <a:gd name="T9" fmla="*/ 1294 h 4050"/>
                <a:gd name="T10" fmla="*/ 182 w 1529"/>
                <a:gd name="T11" fmla="*/ 1604 h 4050"/>
                <a:gd name="T12" fmla="*/ 83 w 1529"/>
                <a:gd name="T13" fmla="*/ 1912 h 4050"/>
                <a:gd name="T14" fmla="*/ 23 w 1529"/>
                <a:gd name="T15" fmla="*/ 2217 h 4050"/>
                <a:gd name="T16" fmla="*/ 0 w 1529"/>
                <a:gd name="T17" fmla="*/ 2512 h 4050"/>
                <a:gd name="T18" fmla="*/ 12 w 1529"/>
                <a:gd name="T19" fmla="*/ 2795 h 4050"/>
                <a:gd name="T20" fmla="*/ 61 w 1529"/>
                <a:gd name="T21" fmla="*/ 3061 h 4050"/>
                <a:gd name="T22" fmla="*/ 145 w 1529"/>
                <a:gd name="T23" fmla="*/ 3306 h 4050"/>
                <a:gd name="T24" fmla="*/ 264 w 1529"/>
                <a:gd name="T25" fmla="*/ 3528 h 4050"/>
                <a:gd name="T26" fmla="*/ 416 w 1529"/>
                <a:gd name="T27" fmla="*/ 3720 h 4050"/>
                <a:gd name="T28" fmla="*/ 601 w 1529"/>
                <a:gd name="T29" fmla="*/ 3880 h 4050"/>
                <a:gd name="T30" fmla="*/ 819 w 1529"/>
                <a:gd name="T31" fmla="*/ 4003 h 4050"/>
                <a:gd name="T32" fmla="*/ 887 w 1529"/>
                <a:gd name="T33" fmla="*/ 3943 h 4050"/>
                <a:gd name="T34" fmla="*/ 790 w 1529"/>
                <a:gd name="T35" fmla="*/ 3730 h 4050"/>
                <a:gd name="T36" fmla="*/ 707 w 1529"/>
                <a:gd name="T37" fmla="*/ 3517 h 4050"/>
                <a:gd name="T38" fmla="*/ 639 w 1529"/>
                <a:gd name="T39" fmla="*/ 3305 h 4050"/>
                <a:gd name="T40" fmla="*/ 585 w 1529"/>
                <a:gd name="T41" fmla="*/ 3093 h 4050"/>
                <a:gd name="T42" fmla="*/ 550 w 1529"/>
                <a:gd name="T43" fmla="*/ 2881 h 4050"/>
                <a:gd name="T44" fmla="*/ 531 w 1529"/>
                <a:gd name="T45" fmla="*/ 2670 h 4050"/>
                <a:gd name="T46" fmla="*/ 532 w 1529"/>
                <a:gd name="T47" fmla="*/ 2460 h 4050"/>
                <a:gd name="T48" fmla="*/ 552 w 1529"/>
                <a:gd name="T49" fmla="*/ 2249 h 4050"/>
                <a:gd name="T50" fmla="*/ 593 w 1529"/>
                <a:gd name="T51" fmla="*/ 2040 h 4050"/>
                <a:gd name="T52" fmla="*/ 655 w 1529"/>
                <a:gd name="T53" fmla="*/ 1831 h 4050"/>
                <a:gd name="T54" fmla="*/ 742 w 1529"/>
                <a:gd name="T55" fmla="*/ 1623 h 4050"/>
                <a:gd name="T56" fmla="*/ 851 w 1529"/>
                <a:gd name="T57" fmla="*/ 1417 h 4050"/>
                <a:gd name="T58" fmla="*/ 986 w 1529"/>
                <a:gd name="T59" fmla="*/ 1210 h 4050"/>
                <a:gd name="T60" fmla="*/ 1146 w 1529"/>
                <a:gd name="T61" fmla="*/ 1007 h 4050"/>
                <a:gd name="T62" fmla="*/ 1332 w 1529"/>
                <a:gd name="T63" fmla="*/ 803 h 4050"/>
                <a:gd name="T64" fmla="*/ 1529 w 1529"/>
                <a:gd name="T65" fmla="*/ 648 h 4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9" h="4050">
                  <a:moveTo>
                    <a:pt x="1429" y="0"/>
                  </a:moveTo>
                  <a:lnTo>
                    <a:pt x="1265" y="128"/>
                  </a:lnTo>
                  <a:lnTo>
                    <a:pt x="1110" y="263"/>
                  </a:lnTo>
                  <a:lnTo>
                    <a:pt x="967" y="401"/>
                  </a:lnTo>
                  <a:lnTo>
                    <a:pt x="833" y="543"/>
                  </a:lnTo>
                  <a:lnTo>
                    <a:pt x="711" y="689"/>
                  </a:lnTo>
                  <a:lnTo>
                    <a:pt x="598" y="837"/>
                  </a:lnTo>
                  <a:lnTo>
                    <a:pt x="494" y="988"/>
                  </a:lnTo>
                  <a:lnTo>
                    <a:pt x="402" y="1140"/>
                  </a:lnTo>
                  <a:lnTo>
                    <a:pt x="319" y="1294"/>
                  </a:lnTo>
                  <a:lnTo>
                    <a:pt x="245" y="1448"/>
                  </a:lnTo>
                  <a:lnTo>
                    <a:pt x="182" y="1604"/>
                  </a:lnTo>
                  <a:lnTo>
                    <a:pt x="127" y="1758"/>
                  </a:lnTo>
                  <a:lnTo>
                    <a:pt x="83" y="1912"/>
                  </a:lnTo>
                  <a:lnTo>
                    <a:pt x="49" y="2065"/>
                  </a:lnTo>
                  <a:lnTo>
                    <a:pt x="23" y="2217"/>
                  </a:lnTo>
                  <a:lnTo>
                    <a:pt x="6" y="2366"/>
                  </a:lnTo>
                  <a:lnTo>
                    <a:pt x="0" y="2512"/>
                  </a:lnTo>
                  <a:lnTo>
                    <a:pt x="1" y="2656"/>
                  </a:lnTo>
                  <a:lnTo>
                    <a:pt x="12" y="2795"/>
                  </a:lnTo>
                  <a:lnTo>
                    <a:pt x="32" y="2931"/>
                  </a:lnTo>
                  <a:lnTo>
                    <a:pt x="61" y="3061"/>
                  </a:lnTo>
                  <a:lnTo>
                    <a:pt x="99" y="3187"/>
                  </a:lnTo>
                  <a:lnTo>
                    <a:pt x="145" y="3306"/>
                  </a:lnTo>
                  <a:lnTo>
                    <a:pt x="200" y="3421"/>
                  </a:lnTo>
                  <a:lnTo>
                    <a:pt x="264" y="3528"/>
                  </a:lnTo>
                  <a:lnTo>
                    <a:pt x="335" y="3629"/>
                  </a:lnTo>
                  <a:lnTo>
                    <a:pt x="416" y="3720"/>
                  </a:lnTo>
                  <a:lnTo>
                    <a:pt x="504" y="3805"/>
                  </a:lnTo>
                  <a:lnTo>
                    <a:pt x="601" y="3880"/>
                  </a:lnTo>
                  <a:lnTo>
                    <a:pt x="707" y="3946"/>
                  </a:lnTo>
                  <a:lnTo>
                    <a:pt x="819" y="4003"/>
                  </a:lnTo>
                  <a:lnTo>
                    <a:pt x="940" y="4050"/>
                  </a:lnTo>
                  <a:lnTo>
                    <a:pt x="887" y="3943"/>
                  </a:lnTo>
                  <a:lnTo>
                    <a:pt x="837" y="3837"/>
                  </a:lnTo>
                  <a:lnTo>
                    <a:pt x="790" y="3730"/>
                  </a:lnTo>
                  <a:lnTo>
                    <a:pt x="747" y="3624"/>
                  </a:lnTo>
                  <a:lnTo>
                    <a:pt x="707" y="3517"/>
                  </a:lnTo>
                  <a:lnTo>
                    <a:pt x="671" y="3411"/>
                  </a:lnTo>
                  <a:lnTo>
                    <a:pt x="639" y="3305"/>
                  </a:lnTo>
                  <a:lnTo>
                    <a:pt x="610" y="3200"/>
                  </a:lnTo>
                  <a:lnTo>
                    <a:pt x="585" y="3093"/>
                  </a:lnTo>
                  <a:lnTo>
                    <a:pt x="565" y="2987"/>
                  </a:lnTo>
                  <a:lnTo>
                    <a:pt x="550" y="2881"/>
                  </a:lnTo>
                  <a:lnTo>
                    <a:pt x="539" y="2775"/>
                  </a:lnTo>
                  <a:lnTo>
                    <a:pt x="531" y="2670"/>
                  </a:lnTo>
                  <a:lnTo>
                    <a:pt x="529" y="2564"/>
                  </a:lnTo>
                  <a:lnTo>
                    <a:pt x="532" y="2460"/>
                  </a:lnTo>
                  <a:lnTo>
                    <a:pt x="540" y="2354"/>
                  </a:lnTo>
                  <a:lnTo>
                    <a:pt x="552" y="2249"/>
                  </a:lnTo>
                  <a:lnTo>
                    <a:pt x="570" y="2144"/>
                  </a:lnTo>
                  <a:lnTo>
                    <a:pt x="593" y="2040"/>
                  </a:lnTo>
                  <a:lnTo>
                    <a:pt x="622" y="1935"/>
                  </a:lnTo>
                  <a:lnTo>
                    <a:pt x="655" y="1831"/>
                  </a:lnTo>
                  <a:lnTo>
                    <a:pt x="695" y="1726"/>
                  </a:lnTo>
                  <a:lnTo>
                    <a:pt x="742" y="1623"/>
                  </a:lnTo>
                  <a:lnTo>
                    <a:pt x="793" y="1519"/>
                  </a:lnTo>
                  <a:lnTo>
                    <a:pt x="851" y="1417"/>
                  </a:lnTo>
                  <a:lnTo>
                    <a:pt x="916" y="1313"/>
                  </a:lnTo>
                  <a:lnTo>
                    <a:pt x="986" y="1210"/>
                  </a:lnTo>
                  <a:lnTo>
                    <a:pt x="1062" y="1108"/>
                  </a:lnTo>
                  <a:lnTo>
                    <a:pt x="1146" y="1007"/>
                  </a:lnTo>
                  <a:lnTo>
                    <a:pt x="1236" y="904"/>
                  </a:lnTo>
                  <a:lnTo>
                    <a:pt x="1332" y="803"/>
                  </a:lnTo>
                  <a:lnTo>
                    <a:pt x="1437" y="701"/>
                  </a:lnTo>
                  <a:lnTo>
                    <a:pt x="1529" y="648"/>
                  </a:lnTo>
                  <a:lnTo>
                    <a:pt x="1429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33" name="Freeform 128"/>
            <p:cNvSpPr>
              <a:spLocks/>
            </p:cNvSpPr>
            <p:nvPr/>
          </p:nvSpPr>
          <p:spPr bwMode="auto">
            <a:xfrm>
              <a:off x="783" y="3102"/>
              <a:ext cx="119" cy="447"/>
            </a:xfrm>
            <a:custGeom>
              <a:avLst/>
              <a:gdLst>
                <a:gd name="T0" fmla="*/ 719 w 1078"/>
                <a:gd name="T1" fmla="*/ 130 h 4023"/>
                <a:gd name="T2" fmla="*/ 509 w 1078"/>
                <a:gd name="T3" fmla="*/ 386 h 4023"/>
                <a:gd name="T4" fmla="*/ 338 w 1078"/>
                <a:gd name="T5" fmla="*/ 641 h 4023"/>
                <a:gd name="T6" fmla="*/ 204 w 1078"/>
                <a:gd name="T7" fmla="*/ 895 h 4023"/>
                <a:gd name="T8" fmla="*/ 104 w 1078"/>
                <a:gd name="T9" fmla="*/ 1147 h 4023"/>
                <a:gd name="T10" fmla="*/ 38 w 1078"/>
                <a:gd name="T11" fmla="*/ 1398 h 4023"/>
                <a:gd name="T12" fmla="*/ 5 w 1078"/>
                <a:gd name="T13" fmla="*/ 1648 h 4023"/>
                <a:gd name="T14" fmla="*/ 4 w 1078"/>
                <a:gd name="T15" fmla="*/ 1898 h 4023"/>
                <a:gd name="T16" fmla="*/ 31 w 1078"/>
                <a:gd name="T17" fmla="*/ 2148 h 4023"/>
                <a:gd name="T18" fmla="*/ 89 w 1078"/>
                <a:gd name="T19" fmla="*/ 2396 h 4023"/>
                <a:gd name="T20" fmla="*/ 175 w 1078"/>
                <a:gd name="T21" fmla="*/ 2646 h 4023"/>
                <a:gd name="T22" fmla="*/ 286 w 1078"/>
                <a:gd name="T23" fmla="*/ 2894 h 4023"/>
                <a:gd name="T24" fmla="*/ 422 w 1078"/>
                <a:gd name="T25" fmla="*/ 3144 h 4023"/>
                <a:gd name="T26" fmla="*/ 583 w 1078"/>
                <a:gd name="T27" fmla="*/ 3395 h 4023"/>
                <a:gd name="T28" fmla="*/ 765 w 1078"/>
                <a:gd name="T29" fmla="*/ 3645 h 4023"/>
                <a:gd name="T30" fmla="*/ 968 w 1078"/>
                <a:gd name="T31" fmla="*/ 3897 h 4023"/>
                <a:gd name="T32" fmla="*/ 1078 w 1078"/>
                <a:gd name="T33" fmla="*/ 3958 h 4023"/>
                <a:gd name="T34" fmla="*/ 1078 w 1078"/>
                <a:gd name="T35" fmla="*/ 3829 h 4023"/>
                <a:gd name="T36" fmla="*/ 1078 w 1078"/>
                <a:gd name="T37" fmla="*/ 3701 h 4023"/>
                <a:gd name="T38" fmla="*/ 1078 w 1078"/>
                <a:gd name="T39" fmla="*/ 3572 h 4023"/>
                <a:gd name="T40" fmla="*/ 1028 w 1078"/>
                <a:gd name="T41" fmla="*/ 3445 h 4023"/>
                <a:gd name="T42" fmla="*/ 931 w 1078"/>
                <a:gd name="T43" fmla="*/ 3317 h 4023"/>
                <a:gd name="T44" fmla="*/ 839 w 1078"/>
                <a:gd name="T45" fmla="*/ 3185 h 4023"/>
                <a:gd name="T46" fmla="*/ 756 w 1078"/>
                <a:gd name="T47" fmla="*/ 3048 h 4023"/>
                <a:gd name="T48" fmla="*/ 682 w 1078"/>
                <a:gd name="T49" fmla="*/ 2906 h 4023"/>
                <a:gd name="T50" fmla="*/ 617 w 1078"/>
                <a:gd name="T51" fmla="*/ 2757 h 4023"/>
                <a:gd name="T52" fmla="*/ 565 w 1078"/>
                <a:gd name="T53" fmla="*/ 2601 h 4023"/>
                <a:gd name="T54" fmla="*/ 525 w 1078"/>
                <a:gd name="T55" fmla="*/ 2435 h 4023"/>
                <a:gd name="T56" fmla="*/ 500 w 1078"/>
                <a:gd name="T57" fmla="*/ 2260 h 4023"/>
                <a:gd name="T58" fmla="*/ 492 w 1078"/>
                <a:gd name="T59" fmla="*/ 2075 h 4023"/>
                <a:gd name="T60" fmla="*/ 500 w 1078"/>
                <a:gd name="T61" fmla="*/ 1878 h 4023"/>
                <a:gd name="T62" fmla="*/ 528 w 1078"/>
                <a:gd name="T63" fmla="*/ 1668 h 4023"/>
                <a:gd name="T64" fmla="*/ 576 w 1078"/>
                <a:gd name="T65" fmla="*/ 1447 h 4023"/>
                <a:gd name="T66" fmla="*/ 645 w 1078"/>
                <a:gd name="T67" fmla="*/ 1209 h 4023"/>
                <a:gd name="T68" fmla="*/ 737 w 1078"/>
                <a:gd name="T69" fmla="*/ 956 h 4023"/>
                <a:gd name="T70" fmla="*/ 854 w 1078"/>
                <a:gd name="T71" fmla="*/ 688 h 4023"/>
                <a:gd name="T72" fmla="*/ 838 w 1078"/>
                <a:gd name="T73" fmla="*/ 0 h 4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78" h="4023">
                  <a:moveTo>
                    <a:pt x="838" y="0"/>
                  </a:moveTo>
                  <a:lnTo>
                    <a:pt x="719" y="130"/>
                  </a:lnTo>
                  <a:lnTo>
                    <a:pt x="609" y="258"/>
                  </a:lnTo>
                  <a:lnTo>
                    <a:pt x="509" y="386"/>
                  </a:lnTo>
                  <a:lnTo>
                    <a:pt x="419" y="514"/>
                  </a:lnTo>
                  <a:lnTo>
                    <a:pt x="338" y="641"/>
                  </a:lnTo>
                  <a:lnTo>
                    <a:pt x="266" y="768"/>
                  </a:lnTo>
                  <a:lnTo>
                    <a:pt x="204" y="895"/>
                  </a:lnTo>
                  <a:lnTo>
                    <a:pt x="149" y="1021"/>
                  </a:lnTo>
                  <a:lnTo>
                    <a:pt x="104" y="1147"/>
                  </a:lnTo>
                  <a:lnTo>
                    <a:pt x="67" y="1273"/>
                  </a:lnTo>
                  <a:lnTo>
                    <a:pt x="38" y="1398"/>
                  </a:lnTo>
                  <a:lnTo>
                    <a:pt x="17" y="1524"/>
                  </a:lnTo>
                  <a:lnTo>
                    <a:pt x="5" y="1648"/>
                  </a:lnTo>
                  <a:lnTo>
                    <a:pt x="0" y="1773"/>
                  </a:lnTo>
                  <a:lnTo>
                    <a:pt x="4" y="1898"/>
                  </a:lnTo>
                  <a:lnTo>
                    <a:pt x="14" y="2023"/>
                  </a:lnTo>
                  <a:lnTo>
                    <a:pt x="31" y="2148"/>
                  </a:lnTo>
                  <a:lnTo>
                    <a:pt x="57" y="2272"/>
                  </a:lnTo>
                  <a:lnTo>
                    <a:pt x="89" y="2396"/>
                  </a:lnTo>
                  <a:lnTo>
                    <a:pt x="128" y="2521"/>
                  </a:lnTo>
                  <a:lnTo>
                    <a:pt x="175" y="2646"/>
                  </a:lnTo>
                  <a:lnTo>
                    <a:pt x="227" y="2771"/>
                  </a:lnTo>
                  <a:lnTo>
                    <a:pt x="286" y="2894"/>
                  </a:lnTo>
                  <a:lnTo>
                    <a:pt x="350" y="3019"/>
                  </a:lnTo>
                  <a:lnTo>
                    <a:pt x="422" y="3144"/>
                  </a:lnTo>
                  <a:lnTo>
                    <a:pt x="499" y="3269"/>
                  </a:lnTo>
                  <a:lnTo>
                    <a:pt x="583" y="3395"/>
                  </a:lnTo>
                  <a:lnTo>
                    <a:pt x="670" y="3519"/>
                  </a:lnTo>
                  <a:lnTo>
                    <a:pt x="765" y="3645"/>
                  </a:lnTo>
                  <a:lnTo>
                    <a:pt x="864" y="3771"/>
                  </a:lnTo>
                  <a:lnTo>
                    <a:pt x="968" y="3897"/>
                  </a:lnTo>
                  <a:lnTo>
                    <a:pt x="1078" y="4023"/>
                  </a:lnTo>
                  <a:lnTo>
                    <a:pt x="1078" y="3958"/>
                  </a:lnTo>
                  <a:lnTo>
                    <a:pt x="1078" y="3894"/>
                  </a:lnTo>
                  <a:lnTo>
                    <a:pt x="1078" y="3829"/>
                  </a:lnTo>
                  <a:lnTo>
                    <a:pt x="1078" y="3766"/>
                  </a:lnTo>
                  <a:lnTo>
                    <a:pt x="1078" y="3701"/>
                  </a:lnTo>
                  <a:lnTo>
                    <a:pt x="1078" y="3636"/>
                  </a:lnTo>
                  <a:lnTo>
                    <a:pt x="1078" y="3572"/>
                  </a:lnTo>
                  <a:lnTo>
                    <a:pt x="1078" y="3507"/>
                  </a:lnTo>
                  <a:lnTo>
                    <a:pt x="1028" y="3445"/>
                  </a:lnTo>
                  <a:lnTo>
                    <a:pt x="978" y="3381"/>
                  </a:lnTo>
                  <a:lnTo>
                    <a:pt x="931" y="3317"/>
                  </a:lnTo>
                  <a:lnTo>
                    <a:pt x="884" y="3252"/>
                  </a:lnTo>
                  <a:lnTo>
                    <a:pt x="839" y="3185"/>
                  </a:lnTo>
                  <a:lnTo>
                    <a:pt x="797" y="3117"/>
                  </a:lnTo>
                  <a:lnTo>
                    <a:pt x="756" y="3048"/>
                  </a:lnTo>
                  <a:lnTo>
                    <a:pt x="717" y="2978"/>
                  </a:lnTo>
                  <a:lnTo>
                    <a:pt x="682" y="2906"/>
                  </a:lnTo>
                  <a:lnTo>
                    <a:pt x="648" y="2833"/>
                  </a:lnTo>
                  <a:lnTo>
                    <a:pt x="617" y="2757"/>
                  </a:lnTo>
                  <a:lnTo>
                    <a:pt x="589" y="2680"/>
                  </a:lnTo>
                  <a:lnTo>
                    <a:pt x="565" y="2601"/>
                  </a:lnTo>
                  <a:lnTo>
                    <a:pt x="544" y="2519"/>
                  </a:lnTo>
                  <a:lnTo>
                    <a:pt x="525" y="2435"/>
                  </a:lnTo>
                  <a:lnTo>
                    <a:pt x="512" y="2349"/>
                  </a:lnTo>
                  <a:lnTo>
                    <a:pt x="500" y="2260"/>
                  </a:lnTo>
                  <a:lnTo>
                    <a:pt x="494" y="2169"/>
                  </a:lnTo>
                  <a:lnTo>
                    <a:pt x="492" y="2075"/>
                  </a:lnTo>
                  <a:lnTo>
                    <a:pt x="494" y="1978"/>
                  </a:lnTo>
                  <a:lnTo>
                    <a:pt x="500" y="1878"/>
                  </a:lnTo>
                  <a:lnTo>
                    <a:pt x="512" y="1775"/>
                  </a:lnTo>
                  <a:lnTo>
                    <a:pt x="528" y="1668"/>
                  </a:lnTo>
                  <a:lnTo>
                    <a:pt x="549" y="1559"/>
                  </a:lnTo>
                  <a:lnTo>
                    <a:pt x="576" y="1447"/>
                  </a:lnTo>
                  <a:lnTo>
                    <a:pt x="607" y="1330"/>
                  </a:lnTo>
                  <a:lnTo>
                    <a:pt x="645" y="1209"/>
                  </a:lnTo>
                  <a:lnTo>
                    <a:pt x="688" y="1085"/>
                  </a:lnTo>
                  <a:lnTo>
                    <a:pt x="737" y="956"/>
                  </a:lnTo>
                  <a:lnTo>
                    <a:pt x="793" y="825"/>
                  </a:lnTo>
                  <a:lnTo>
                    <a:pt x="854" y="688"/>
                  </a:lnTo>
                  <a:lnTo>
                    <a:pt x="923" y="547"/>
                  </a:lnTo>
                  <a:lnTo>
                    <a:pt x="838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34" name="Freeform 129"/>
            <p:cNvSpPr>
              <a:spLocks/>
            </p:cNvSpPr>
            <p:nvPr/>
          </p:nvSpPr>
          <p:spPr bwMode="auto">
            <a:xfrm>
              <a:off x="854" y="3201"/>
              <a:ext cx="48" cy="273"/>
            </a:xfrm>
            <a:custGeom>
              <a:avLst/>
              <a:gdLst>
                <a:gd name="T0" fmla="*/ 337 w 439"/>
                <a:gd name="T1" fmla="*/ 0 h 2457"/>
                <a:gd name="T2" fmla="*/ 289 w 439"/>
                <a:gd name="T3" fmla="*/ 76 h 2457"/>
                <a:gd name="T4" fmla="*/ 246 w 439"/>
                <a:gd name="T5" fmla="*/ 153 h 2457"/>
                <a:gd name="T6" fmla="*/ 207 w 439"/>
                <a:gd name="T7" fmla="*/ 229 h 2457"/>
                <a:gd name="T8" fmla="*/ 170 w 439"/>
                <a:gd name="T9" fmla="*/ 304 h 2457"/>
                <a:gd name="T10" fmla="*/ 138 w 439"/>
                <a:gd name="T11" fmla="*/ 380 h 2457"/>
                <a:gd name="T12" fmla="*/ 109 w 439"/>
                <a:gd name="T13" fmla="*/ 457 h 2457"/>
                <a:gd name="T14" fmla="*/ 84 w 439"/>
                <a:gd name="T15" fmla="*/ 533 h 2457"/>
                <a:gd name="T16" fmla="*/ 63 w 439"/>
                <a:gd name="T17" fmla="*/ 609 h 2457"/>
                <a:gd name="T18" fmla="*/ 44 w 439"/>
                <a:gd name="T19" fmla="*/ 685 h 2457"/>
                <a:gd name="T20" fmla="*/ 28 w 439"/>
                <a:gd name="T21" fmla="*/ 762 h 2457"/>
                <a:gd name="T22" fmla="*/ 17 w 439"/>
                <a:gd name="T23" fmla="*/ 838 h 2457"/>
                <a:gd name="T24" fmla="*/ 8 w 439"/>
                <a:gd name="T25" fmla="*/ 915 h 2457"/>
                <a:gd name="T26" fmla="*/ 3 w 439"/>
                <a:gd name="T27" fmla="*/ 992 h 2457"/>
                <a:gd name="T28" fmla="*/ 0 w 439"/>
                <a:gd name="T29" fmla="*/ 1068 h 2457"/>
                <a:gd name="T30" fmla="*/ 1 w 439"/>
                <a:gd name="T31" fmla="*/ 1145 h 2457"/>
                <a:gd name="T32" fmla="*/ 5 w 439"/>
                <a:gd name="T33" fmla="*/ 1221 h 2457"/>
                <a:gd name="T34" fmla="*/ 11 w 439"/>
                <a:gd name="T35" fmla="*/ 1298 h 2457"/>
                <a:gd name="T36" fmla="*/ 21 w 439"/>
                <a:gd name="T37" fmla="*/ 1375 h 2457"/>
                <a:gd name="T38" fmla="*/ 34 w 439"/>
                <a:gd name="T39" fmla="*/ 1452 h 2457"/>
                <a:gd name="T40" fmla="*/ 49 w 439"/>
                <a:gd name="T41" fmla="*/ 1529 h 2457"/>
                <a:gd name="T42" fmla="*/ 68 w 439"/>
                <a:gd name="T43" fmla="*/ 1607 h 2457"/>
                <a:gd name="T44" fmla="*/ 89 w 439"/>
                <a:gd name="T45" fmla="*/ 1684 h 2457"/>
                <a:gd name="T46" fmla="*/ 113 w 439"/>
                <a:gd name="T47" fmla="*/ 1761 h 2457"/>
                <a:gd name="T48" fmla="*/ 139 w 439"/>
                <a:gd name="T49" fmla="*/ 1838 h 2457"/>
                <a:gd name="T50" fmla="*/ 168 w 439"/>
                <a:gd name="T51" fmla="*/ 1916 h 2457"/>
                <a:gd name="T52" fmla="*/ 199 w 439"/>
                <a:gd name="T53" fmla="*/ 1993 h 2457"/>
                <a:gd name="T54" fmla="*/ 234 w 439"/>
                <a:gd name="T55" fmla="*/ 2069 h 2457"/>
                <a:gd name="T56" fmla="*/ 270 w 439"/>
                <a:gd name="T57" fmla="*/ 2147 h 2457"/>
                <a:gd name="T58" fmla="*/ 309 w 439"/>
                <a:gd name="T59" fmla="*/ 2225 h 2457"/>
                <a:gd name="T60" fmla="*/ 351 w 439"/>
                <a:gd name="T61" fmla="*/ 2302 h 2457"/>
                <a:gd name="T62" fmla="*/ 394 w 439"/>
                <a:gd name="T63" fmla="*/ 2380 h 2457"/>
                <a:gd name="T64" fmla="*/ 439 w 439"/>
                <a:gd name="T65" fmla="*/ 2457 h 2457"/>
                <a:gd name="T66" fmla="*/ 431 w 439"/>
                <a:gd name="T67" fmla="*/ 1100 h 2457"/>
                <a:gd name="T68" fmla="*/ 434 w 439"/>
                <a:gd name="T69" fmla="*/ 630 h 2457"/>
                <a:gd name="T70" fmla="*/ 337 w 439"/>
                <a:gd name="T71" fmla="*/ 0 h 2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9" h="2457">
                  <a:moveTo>
                    <a:pt x="337" y="0"/>
                  </a:moveTo>
                  <a:lnTo>
                    <a:pt x="289" y="76"/>
                  </a:lnTo>
                  <a:lnTo>
                    <a:pt x="246" y="153"/>
                  </a:lnTo>
                  <a:lnTo>
                    <a:pt x="207" y="229"/>
                  </a:lnTo>
                  <a:lnTo>
                    <a:pt x="170" y="304"/>
                  </a:lnTo>
                  <a:lnTo>
                    <a:pt x="138" y="380"/>
                  </a:lnTo>
                  <a:lnTo>
                    <a:pt x="109" y="457"/>
                  </a:lnTo>
                  <a:lnTo>
                    <a:pt x="84" y="533"/>
                  </a:lnTo>
                  <a:lnTo>
                    <a:pt x="63" y="609"/>
                  </a:lnTo>
                  <a:lnTo>
                    <a:pt x="44" y="685"/>
                  </a:lnTo>
                  <a:lnTo>
                    <a:pt x="28" y="762"/>
                  </a:lnTo>
                  <a:lnTo>
                    <a:pt x="17" y="838"/>
                  </a:lnTo>
                  <a:lnTo>
                    <a:pt x="8" y="915"/>
                  </a:lnTo>
                  <a:lnTo>
                    <a:pt x="3" y="992"/>
                  </a:lnTo>
                  <a:lnTo>
                    <a:pt x="0" y="1068"/>
                  </a:lnTo>
                  <a:lnTo>
                    <a:pt x="1" y="1145"/>
                  </a:lnTo>
                  <a:lnTo>
                    <a:pt x="5" y="1221"/>
                  </a:lnTo>
                  <a:lnTo>
                    <a:pt x="11" y="1298"/>
                  </a:lnTo>
                  <a:lnTo>
                    <a:pt x="21" y="1375"/>
                  </a:lnTo>
                  <a:lnTo>
                    <a:pt x="34" y="1452"/>
                  </a:lnTo>
                  <a:lnTo>
                    <a:pt x="49" y="1529"/>
                  </a:lnTo>
                  <a:lnTo>
                    <a:pt x="68" y="1607"/>
                  </a:lnTo>
                  <a:lnTo>
                    <a:pt x="89" y="1684"/>
                  </a:lnTo>
                  <a:lnTo>
                    <a:pt x="113" y="1761"/>
                  </a:lnTo>
                  <a:lnTo>
                    <a:pt x="139" y="1838"/>
                  </a:lnTo>
                  <a:lnTo>
                    <a:pt x="168" y="1916"/>
                  </a:lnTo>
                  <a:lnTo>
                    <a:pt x="199" y="1993"/>
                  </a:lnTo>
                  <a:lnTo>
                    <a:pt x="234" y="2069"/>
                  </a:lnTo>
                  <a:lnTo>
                    <a:pt x="270" y="2147"/>
                  </a:lnTo>
                  <a:lnTo>
                    <a:pt x="309" y="2225"/>
                  </a:lnTo>
                  <a:lnTo>
                    <a:pt x="351" y="2302"/>
                  </a:lnTo>
                  <a:lnTo>
                    <a:pt x="394" y="2380"/>
                  </a:lnTo>
                  <a:lnTo>
                    <a:pt x="439" y="2457"/>
                  </a:lnTo>
                  <a:lnTo>
                    <a:pt x="431" y="1100"/>
                  </a:lnTo>
                  <a:lnTo>
                    <a:pt x="434" y="630"/>
                  </a:lnTo>
                  <a:lnTo>
                    <a:pt x="337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35" name="Freeform 130"/>
            <p:cNvSpPr>
              <a:spLocks/>
            </p:cNvSpPr>
            <p:nvPr/>
          </p:nvSpPr>
          <p:spPr bwMode="auto">
            <a:xfrm>
              <a:off x="340" y="2984"/>
              <a:ext cx="48" cy="48"/>
            </a:xfrm>
            <a:custGeom>
              <a:avLst/>
              <a:gdLst>
                <a:gd name="T0" fmla="*/ 239 w 434"/>
                <a:gd name="T1" fmla="*/ 1 h 435"/>
                <a:gd name="T2" fmla="*/ 282 w 434"/>
                <a:gd name="T3" fmla="*/ 10 h 435"/>
                <a:gd name="T4" fmla="*/ 321 w 434"/>
                <a:gd name="T5" fmla="*/ 27 h 435"/>
                <a:gd name="T6" fmla="*/ 355 w 434"/>
                <a:gd name="T7" fmla="*/ 50 h 435"/>
                <a:gd name="T8" fmla="*/ 385 w 434"/>
                <a:gd name="T9" fmla="*/ 79 h 435"/>
                <a:gd name="T10" fmla="*/ 408 w 434"/>
                <a:gd name="T11" fmla="*/ 114 h 435"/>
                <a:gd name="T12" fmla="*/ 424 w 434"/>
                <a:gd name="T13" fmla="*/ 153 h 435"/>
                <a:gd name="T14" fmla="*/ 433 w 434"/>
                <a:gd name="T15" fmla="*/ 195 h 435"/>
                <a:gd name="T16" fmla="*/ 433 w 434"/>
                <a:gd name="T17" fmla="*/ 240 h 435"/>
                <a:gd name="T18" fmla="*/ 424 w 434"/>
                <a:gd name="T19" fmla="*/ 282 h 435"/>
                <a:gd name="T20" fmla="*/ 408 w 434"/>
                <a:gd name="T21" fmla="*/ 321 h 435"/>
                <a:gd name="T22" fmla="*/ 385 w 434"/>
                <a:gd name="T23" fmla="*/ 356 h 435"/>
                <a:gd name="T24" fmla="*/ 355 w 434"/>
                <a:gd name="T25" fmla="*/ 385 h 435"/>
                <a:gd name="T26" fmla="*/ 321 w 434"/>
                <a:gd name="T27" fmla="*/ 408 h 435"/>
                <a:gd name="T28" fmla="*/ 282 w 434"/>
                <a:gd name="T29" fmla="*/ 425 h 435"/>
                <a:gd name="T30" fmla="*/ 239 w 434"/>
                <a:gd name="T31" fmla="*/ 434 h 435"/>
                <a:gd name="T32" fmla="*/ 195 w 434"/>
                <a:gd name="T33" fmla="*/ 434 h 435"/>
                <a:gd name="T34" fmla="*/ 153 w 434"/>
                <a:gd name="T35" fmla="*/ 425 h 435"/>
                <a:gd name="T36" fmla="*/ 114 w 434"/>
                <a:gd name="T37" fmla="*/ 408 h 435"/>
                <a:gd name="T38" fmla="*/ 79 w 434"/>
                <a:gd name="T39" fmla="*/ 385 h 435"/>
                <a:gd name="T40" fmla="*/ 51 w 434"/>
                <a:gd name="T41" fmla="*/ 356 h 435"/>
                <a:gd name="T42" fmla="*/ 27 w 434"/>
                <a:gd name="T43" fmla="*/ 321 h 435"/>
                <a:gd name="T44" fmla="*/ 10 w 434"/>
                <a:gd name="T45" fmla="*/ 282 h 435"/>
                <a:gd name="T46" fmla="*/ 2 w 434"/>
                <a:gd name="T47" fmla="*/ 240 h 435"/>
                <a:gd name="T48" fmla="*/ 2 w 434"/>
                <a:gd name="T49" fmla="*/ 195 h 435"/>
                <a:gd name="T50" fmla="*/ 10 w 434"/>
                <a:gd name="T51" fmla="*/ 153 h 435"/>
                <a:gd name="T52" fmla="*/ 27 w 434"/>
                <a:gd name="T53" fmla="*/ 114 h 435"/>
                <a:gd name="T54" fmla="*/ 51 w 434"/>
                <a:gd name="T55" fmla="*/ 79 h 435"/>
                <a:gd name="T56" fmla="*/ 79 w 434"/>
                <a:gd name="T57" fmla="*/ 50 h 435"/>
                <a:gd name="T58" fmla="*/ 114 w 434"/>
                <a:gd name="T59" fmla="*/ 27 h 435"/>
                <a:gd name="T60" fmla="*/ 153 w 434"/>
                <a:gd name="T61" fmla="*/ 10 h 435"/>
                <a:gd name="T62" fmla="*/ 195 w 434"/>
                <a:gd name="T63" fmla="*/ 1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4" h="435">
                  <a:moveTo>
                    <a:pt x="217" y="0"/>
                  </a:moveTo>
                  <a:lnTo>
                    <a:pt x="239" y="1"/>
                  </a:lnTo>
                  <a:lnTo>
                    <a:pt x="261" y="5"/>
                  </a:lnTo>
                  <a:lnTo>
                    <a:pt x="282" y="10"/>
                  </a:lnTo>
                  <a:lnTo>
                    <a:pt x="302" y="18"/>
                  </a:lnTo>
                  <a:lnTo>
                    <a:pt x="321" y="27"/>
                  </a:lnTo>
                  <a:lnTo>
                    <a:pt x="338" y="38"/>
                  </a:lnTo>
                  <a:lnTo>
                    <a:pt x="355" y="50"/>
                  </a:lnTo>
                  <a:lnTo>
                    <a:pt x="371" y="64"/>
                  </a:lnTo>
                  <a:lnTo>
                    <a:pt x="385" y="79"/>
                  </a:lnTo>
                  <a:lnTo>
                    <a:pt x="397" y="96"/>
                  </a:lnTo>
                  <a:lnTo>
                    <a:pt x="408" y="114"/>
                  </a:lnTo>
                  <a:lnTo>
                    <a:pt x="417" y="133"/>
                  </a:lnTo>
                  <a:lnTo>
                    <a:pt x="424" y="153"/>
                  </a:lnTo>
                  <a:lnTo>
                    <a:pt x="430" y="174"/>
                  </a:lnTo>
                  <a:lnTo>
                    <a:pt x="433" y="195"/>
                  </a:lnTo>
                  <a:lnTo>
                    <a:pt x="434" y="217"/>
                  </a:lnTo>
                  <a:lnTo>
                    <a:pt x="433" y="240"/>
                  </a:lnTo>
                  <a:lnTo>
                    <a:pt x="430" y="261"/>
                  </a:lnTo>
                  <a:lnTo>
                    <a:pt x="424" y="282"/>
                  </a:lnTo>
                  <a:lnTo>
                    <a:pt x="417" y="302"/>
                  </a:lnTo>
                  <a:lnTo>
                    <a:pt x="408" y="321"/>
                  </a:lnTo>
                  <a:lnTo>
                    <a:pt x="397" y="339"/>
                  </a:lnTo>
                  <a:lnTo>
                    <a:pt x="385" y="356"/>
                  </a:lnTo>
                  <a:lnTo>
                    <a:pt x="371" y="371"/>
                  </a:lnTo>
                  <a:lnTo>
                    <a:pt x="355" y="385"/>
                  </a:lnTo>
                  <a:lnTo>
                    <a:pt x="338" y="397"/>
                  </a:lnTo>
                  <a:lnTo>
                    <a:pt x="321" y="408"/>
                  </a:lnTo>
                  <a:lnTo>
                    <a:pt x="302" y="417"/>
                  </a:lnTo>
                  <a:lnTo>
                    <a:pt x="282" y="425"/>
                  </a:lnTo>
                  <a:lnTo>
                    <a:pt x="261" y="430"/>
                  </a:lnTo>
                  <a:lnTo>
                    <a:pt x="239" y="434"/>
                  </a:lnTo>
                  <a:lnTo>
                    <a:pt x="217" y="435"/>
                  </a:lnTo>
                  <a:lnTo>
                    <a:pt x="195" y="434"/>
                  </a:lnTo>
                  <a:lnTo>
                    <a:pt x="174" y="430"/>
                  </a:lnTo>
                  <a:lnTo>
                    <a:pt x="153" y="425"/>
                  </a:lnTo>
                  <a:lnTo>
                    <a:pt x="133" y="417"/>
                  </a:lnTo>
                  <a:lnTo>
                    <a:pt x="114" y="408"/>
                  </a:lnTo>
                  <a:lnTo>
                    <a:pt x="96" y="397"/>
                  </a:lnTo>
                  <a:lnTo>
                    <a:pt x="79" y="385"/>
                  </a:lnTo>
                  <a:lnTo>
                    <a:pt x="64" y="371"/>
                  </a:lnTo>
                  <a:lnTo>
                    <a:pt x="51" y="356"/>
                  </a:lnTo>
                  <a:lnTo>
                    <a:pt x="37" y="339"/>
                  </a:lnTo>
                  <a:lnTo>
                    <a:pt x="27" y="321"/>
                  </a:lnTo>
                  <a:lnTo>
                    <a:pt x="17" y="302"/>
                  </a:lnTo>
                  <a:lnTo>
                    <a:pt x="10" y="282"/>
                  </a:lnTo>
                  <a:lnTo>
                    <a:pt x="5" y="261"/>
                  </a:lnTo>
                  <a:lnTo>
                    <a:pt x="2" y="240"/>
                  </a:lnTo>
                  <a:lnTo>
                    <a:pt x="0" y="217"/>
                  </a:lnTo>
                  <a:lnTo>
                    <a:pt x="2" y="195"/>
                  </a:lnTo>
                  <a:lnTo>
                    <a:pt x="5" y="174"/>
                  </a:lnTo>
                  <a:lnTo>
                    <a:pt x="10" y="153"/>
                  </a:lnTo>
                  <a:lnTo>
                    <a:pt x="17" y="133"/>
                  </a:lnTo>
                  <a:lnTo>
                    <a:pt x="27" y="114"/>
                  </a:lnTo>
                  <a:lnTo>
                    <a:pt x="37" y="96"/>
                  </a:lnTo>
                  <a:lnTo>
                    <a:pt x="51" y="79"/>
                  </a:lnTo>
                  <a:lnTo>
                    <a:pt x="64" y="64"/>
                  </a:lnTo>
                  <a:lnTo>
                    <a:pt x="79" y="50"/>
                  </a:lnTo>
                  <a:lnTo>
                    <a:pt x="96" y="38"/>
                  </a:lnTo>
                  <a:lnTo>
                    <a:pt x="114" y="27"/>
                  </a:lnTo>
                  <a:lnTo>
                    <a:pt x="133" y="18"/>
                  </a:lnTo>
                  <a:lnTo>
                    <a:pt x="153" y="10"/>
                  </a:lnTo>
                  <a:lnTo>
                    <a:pt x="174" y="5"/>
                  </a:lnTo>
                  <a:lnTo>
                    <a:pt x="195" y="1"/>
                  </a:lnTo>
                  <a:lnTo>
                    <a:pt x="217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36" name="Freeform 131"/>
            <p:cNvSpPr>
              <a:spLocks/>
            </p:cNvSpPr>
            <p:nvPr/>
          </p:nvSpPr>
          <p:spPr bwMode="auto">
            <a:xfrm>
              <a:off x="365" y="3070"/>
              <a:ext cx="57" cy="44"/>
            </a:xfrm>
            <a:custGeom>
              <a:avLst/>
              <a:gdLst>
                <a:gd name="T0" fmla="*/ 4 w 515"/>
                <a:gd name="T1" fmla="*/ 39 h 390"/>
                <a:gd name="T2" fmla="*/ 13 w 515"/>
                <a:gd name="T3" fmla="*/ 23 h 390"/>
                <a:gd name="T4" fmla="*/ 24 w 515"/>
                <a:gd name="T5" fmla="*/ 11 h 390"/>
                <a:gd name="T6" fmla="*/ 35 w 515"/>
                <a:gd name="T7" fmla="*/ 5 h 390"/>
                <a:gd name="T8" fmla="*/ 49 w 515"/>
                <a:gd name="T9" fmla="*/ 1 h 390"/>
                <a:gd name="T10" fmla="*/ 63 w 515"/>
                <a:gd name="T11" fmla="*/ 1 h 390"/>
                <a:gd name="T12" fmla="*/ 79 w 515"/>
                <a:gd name="T13" fmla="*/ 6 h 390"/>
                <a:gd name="T14" fmla="*/ 97 w 515"/>
                <a:gd name="T15" fmla="*/ 15 h 390"/>
                <a:gd name="T16" fmla="*/ 120 w 515"/>
                <a:gd name="T17" fmla="*/ 45 h 390"/>
                <a:gd name="T18" fmla="*/ 152 w 515"/>
                <a:gd name="T19" fmla="*/ 88 h 390"/>
                <a:gd name="T20" fmla="*/ 189 w 515"/>
                <a:gd name="T21" fmla="*/ 125 h 390"/>
                <a:gd name="T22" fmla="*/ 230 w 515"/>
                <a:gd name="T23" fmla="*/ 157 h 390"/>
                <a:gd name="T24" fmla="*/ 276 w 515"/>
                <a:gd name="T25" fmla="*/ 183 h 390"/>
                <a:gd name="T26" fmla="*/ 324 w 515"/>
                <a:gd name="T27" fmla="*/ 203 h 390"/>
                <a:gd name="T28" fmla="*/ 379 w 515"/>
                <a:gd name="T29" fmla="*/ 216 h 390"/>
                <a:gd name="T30" fmla="*/ 437 w 515"/>
                <a:gd name="T31" fmla="*/ 224 h 390"/>
                <a:gd name="T32" fmla="*/ 477 w 515"/>
                <a:gd name="T33" fmla="*/ 230 h 390"/>
                <a:gd name="T34" fmla="*/ 491 w 515"/>
                <a:gd name="T35" fmla="*/ 239 h 390"/>
                <a:gd name="T36" fmla="*/ 503 w 515"/>
                <a:gd name="T37" fmla="*/ 247 h 390"/>
                <a:gd name="T38" fmla="*/ 510 w 515"/>
                <a:gd name="T39" fmla="*/ 259 h 390"/>
                <a:gd name="T40" fmla="*/ 515 w 515"/>
                <a:gd name="T41" fmla="*/ 271 h 390"/>
                <a:gd name="T42" fmla="*/ 515 w 515"/>
                <a:gd name="T43" fmla="*/ 285 h 390"/>
                <a:gd name="T44" fmla="*/ 510 w 515"/>
                <a:gd name="T45" fmla="*/ 300 h 390"/>
                <a:gd name="T46" fmla="*/ 503 w 515"/>
                <a:gd name="T47" fmla="*/ 317 h 390"/>
                <a:gd name="T48" fmla="*/ 469 w 515"/>
                <a:gd name="T49" fmla="*/ 338 h 390"/>
                <a:gd name="T50" fmla="*/ 413 w 515"/>
                <a:gd name="T51" fmla="*/ 358 h 390"/>
                <a:gd name="T52" fmla="*/ 361 w 515"/>
                <a:gd name="T53" fmla="*/ 373 h 390"/>
                <a:gd name="T54" fmla="*/ 312 w 515"/>
                <a:gd name="T55" fmla="*/ 383 h 390"/>
                <a:gd name="T56" fmla="*/ 267 w 515"/>
                <a:gd name="T57" fmla="*/ 389 h 390"/>
                <a:gd name="T58" fmla="*/ 224 w 515"/>
                <a:gd name="T59" fmla="*/ 390 h 390"/>
                <a:gd name="T60" fmla="*/ 186 w 515"/>
                <a:gd name="T61" fmla="*/ 385 h 390"/>
                <a:gd name="T62" fmla="*/ 150 w 515"/>
                <a:gd name="T63" fmla="*/ 374 h 390"/>
                <a:gd name="T64" fmla="*/ 118 w 515"/>
                <a:gd name="T65" fmla="*/ 358 h 390"/>
                <a:gd name="T66" fmla="*/ 90 w 515"/>
                <a:gd name="T67" fmla="*/ 337 h 390"/>
                <a:gd name="T68" fmla="*/ 65 w 515"/>
                <a:gd name="T69" fmla="*/ 309 h 390"/>
                <a:gd name="T70" fmla="*/ 44 w 515"/>
                <a:gd name="T71" fmla="*/ 275 h 390"/>
                <a:gd name="T72" fmla="*/ 28 w 515"/>
                <a:gd name="T73" fmla="*/ 235 h 390"/>
                <a:gd name="T74" fmla="*/ 14 w 515"/>
                <a:gd name="T75" fmla="*/ 190 h 390"/>
                <a:gd name="T76" fmla="*/ 5 w 515"/>
                <a:gd name="T77" fmla="*/ 138 h 390"/>
                <a:gd name="T78" fmla="*/ 1 w 515"/>
                <a:gd name="T79" fmla="*/ 79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5" h="390">
                  <a:moveTo>
                    <a:pt x="0" y="48"/>
                  </a:moveTo>
                  <a:lnTo>
                    <a:pt x="4" y="39"/>
                  </a:lnTo>
                  <a:lnTo>
                    <a:pt x="9" y="30"/>
                  </a:lnTo>
                  <a:lnTo>
                    <a:pt x="13" y="23"/>
                  </a:lnTo>
                  <a:lnTo>
                    <a:pt x="19" y="17"/>
                  </a:lnTo>
                  <a:lnTo>
                    <a:pt x="24" y="11"/>
                  </a:lnTo>
                  <a:lnTo>
                    <a:pt x="30" y="8"/>
                  </a:lnTo>
                  <a:lnTo>
                    <a:pt x="35" y="5"/>
                  </a:lnTo>
                  <a:lnTo>
                    <a:pt x="42" y="2"/>
                  </a:lnTo>
                  <a:lnTo>
                    <a:pt x="49" y="1"/>
                  </a:lnTo>
                  <a:lnTo>
                    <a:pt x="55" y="0"/>
                  </a:lnTo>
                  <a:lnTo>
                    <a:pt x="63" y="1"/>
                  </a:lnTo>
                  <a:lnTo>
                    <a:pt x="71" y="3"/>
                  </a:lnTo>
                  <a:lnTo>
                    <a:pt x="79" y="6"/>
                  </a:lnTo>
                  <a:lnTo>
                    <a:pt x="88" y="10"/>
                  </a:lnTo>
                  <a:lnTo>
                    <a:pt x="97" y="15"/>
                  </a:lnTo>
                  <a:lnTo>
                    <a:pt x="106" y="20"/>
                  </a:lnTo>
                  <a:lnTo>
                    <a:pt x="120" y="45"/>
                  </a:lnTo>
                  <a:lnTo>
                    <a:pt x="136" y="67"/>
                  </a:lnTo>
                  <a:lnTo>
                    <a:pt x="152" y="88"/>
                  </a:lnTo>
                  <a:lnTo>
                    <a:pt x="170" y="107"/>
                  </a:lnTo>
                  <a:lnTo>
                    <a:pt x="189" y="125"/>
                  </a:lnTo>
                  <a:lnTo>
                    <a:pt x="209" y="142"/>
                  </a:lnTo>
                  <a:lnTo>
                    <a:pt x="230" y="157"/>
                  </a:lnTo>
                  <a:lnTo>
                    <a:pt x="252" y="171"/>
                  </a:lnTo>
                  <a:lnTo>
                    <a:pt x="276" y="183"/>
                  </a:lnTo>
                  <a:lnTo>
                    <a:pt x="300" y="193"/>
                  </a:lnTo>
                  <a:lnTo>
                    <a:pt x="324" y="203"/>
                  </a:lnTo>
                  <a:lnTo>
                    <a:pt x="351" y="211"/>
                  </a:lnTo>
                  <a:lnTo>
                    <a:pt x="379" y="216"/>
                  </a:lnTo>
                  <a:lnTo>
                    <a:pt x="408" y="221"/>
                  </a:lnTo>
                  <a:lnTo>
                    <a:pt x="437" y="224"/>
                  </a:lnTo>
                  <a:lnTo>
                    <a:pt x="468" y="226"/>
                  </a:lnTo>
                  <a:lnTo>
                    <a:pt x="477" y="230"/>
                  </a:lnTo>
                  <a:lnTo>
                    <a:pt x="485" y="234"/>
                  </a:lnTo>
                  <a:lnTo>
                    <a:pt x="491" y="239"/>
                  </a:lnTo>
                  <a:lnTo>
                    <a:pt x="498" y="243"/>
                  </a:lnTo>
                  <a:lnTo>
                    <a:pt x="503" y="247"/>
                  </a:lnTo>
                  <a:lnTo>
                    <a:pt x="507" y="253"/>
                  </a:lnTo>
                  <a:lnTo>
                    <a:pt x="510" y="259"/>
                  </a:lnTo>
                  <a:lnTo>
                    <a:pt x="512" y="265"/>
                  </a:lnTo>
                  <a:lnTo>
                    <a:pt x="515" y="271"/>
                  </a:lnTo>
                  <a:lnTo>
                    <a:pt x="515" y="278"/>
                  </a:lnTo>
                  <a:lnTo>
                    <a:pt x="515" y="285"/>
                  </a:lnTo>
                  <a:lnTo>
                    <a:pt x="512" y="292"/>
                  </a:lnTo>
                  <a:lnTo>
                    <a:pt x="510" y="300"/>
                  </a:lnTo>
                  <a:lnTo>
                    <a:pt x="507" y="308"/>
                  </a:lnTo>
                  <a:lnTo>
                    <a:pt x="503" y="317"/>
                  </a:lnTo>
                  <a:lnTo>
                    <a:pt x="498" y="325"/>
                  </a:lnTo>
                  <a:lnTo>
                    <a:pt x="469" y="338"/>
                  </a:lnTo>
                  <a:lnTo>
                    <a:pt x="441" y="348"/>
                  </a:lnTo>
                  <a:lnTo>
                    <a:pt x="413" y="358"/>
                  </a:lnTo>
                  <a:lnTo>
                    <a:pt x="387" y="367"/>
                  </a:lnTo>
                  <a:lnTo>
                    <a:pt x="361" y="373"/>
                  </a:lnTo>
                  <a:lnTo>
                    <a:pt x="337" y="379"/>
                  </a:lnTo>
                  <a:lnTo>
                    <a:pt x="312" y="383"/>
                  </a:lnTo>
                  <a:lnTo>
                    <a:pt x="289" y="388"/>
                  </a:lnTo>
                  <a:lnTo>
                    <a:pt x="267" y="389"/>
                  </a:lnTo>
                  <a:lnTo>
                    <a:pt x="244" y="390"/>
                  </a:lnTo>
                  <a:lnTo>
                    <a:pt x="224" y="390"/>
                  </a:lnTo>
                  <a:lnTo>
                    <a:pt x="204" y="388"/>
                  </a:lnTo>
                  <a:lnTo>
                    <a:pt x="186" y="385"/>
                  </a:lnTo>
                  <a:lnTo>
                    <a:pt x="167" y="380"/>
                  </a:lnTo>
                  <a:lnTo>
                    <a:pt x="150" y="374"/>
                  </a:lnTo>
                  <a:lnTo>
                    <a:pt x="133" y="367"/>
                  </a:lnTo>
                  <a:lnTo>
                    <a:pt x="118" y="358"/>
                  </a:lnTo>
                  <a:lnTo>
                    <a:pt x="103" y="348"/>
                  </a:lnTo>
                  <a:lnTo>
                    <a:pt x="90" y="337"/>
                  </a:lnTo>
                  <a:lnTo>
                    <a:pt x="77" y="323"/>
                  </a:lnTo>
                  <a:lnTo>
                    <a:pt x="65" y="309"/>
                  </a:lnTo>
                  <a:lnTo>
                    <a:pt x="54" y="293"/>
                  </a:lnTo>
                  <a:lnTo>
                    <a:pt x="44" y="275"/>
                  </a:lnTo>
                  <a:lnTo>
                    <a:pt x="35" y="256"/>
                  </a:lnTo>
                  <a:lnTo>
                    <a:pt x="28" y="235"/>
                  </a:lnTo>
                  <a:lnTo>
                    <a:pt x="21" y="214"/>
                  </a:lnTo>
                  <a:lnTo>
                    <a:pt x="14" y="190"/>
                  </a:lnTo>
                  <a:lnTo>
                    <a:pt x="10" y="165"/>
                  </a:lnTo>
                  <a:lnTo>
                    <a:pt x="5" y="138"/>
                  </a:lnTo>
                  <a:lnTo>
                    <a:pt x="3" y="109"/>
                  </a:lnTo>
                  <a:lnTo>
                    <a:pt x="1" y="79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37" name="Freeform 132"/>
            <p:cNvSpPr>
              <a:spLocks/>
            </p:cNvSpPr>
            <p:nvPr/>
          </p:nvSpPr>
          <p:spPr bwMode="auto">
            <a:xfrm>
              <a:off x="361" y="3116"/>
              <a:ext cx="62" cy="37"/>
            </a:xfrm>
            <a:custGeom>
              <a:avLst/>
              <a:gdLst>
                <a:gd name="T0" fmla="*/ 1 w 558"/>
                <a:gd name="T1" fmla="*/ 46 h 328"/>
                <a:gd name="T2" fmla="*/ 4 w 558"/>
                <a:gd name="T3" fmla="*/ 32 h 328"/>
                <a:gd name="T4" fmla="*/ 11 w 558"/>
                <a:gd name="T5" fmla="*/ 19 h 328"/>
                <a:gd name="T6" fmla="*/ 20 w 558"/>
                <a:gd name="T7" fmla="*/ 10 h 328"/>
                <a:gd name="T8" fmla="*/ 31 w 558"/>
                <a:gd name="T9" fmla="*/ 4 h 328"/>
                <a:gd name="T10" fmla="*/ 45 w 558"/>
                <a:gd name="T11" fmla="*/ 0 h 328"/>
                <a:gd name="T12" fmla="*/ 61 w 558"/>
                <a:gd name="T13" fmla="*/ 0 h 328"/>
                <a:gd name="T14" fmla="*/ 80 w 558"/>
                <a:gd name="T15" fmla="*/ 3 h 328"/>
                <a:gd name="T16" fmla="*/ 110 w 558"/>
                <a:gd name="T17" fmla="*/ 25 h 328"/>
                <a:gd name="T18" fmla="*/ 151 w 558"/>
                <a:gd name="T19" fmla="*/ 56 h 328"/>
                <a:gd name="T20" fmla="*/ 193 w 558"/>
                <a:gd name="T21" fmla="*/ 78 h 328"/>
                <a:gd name="T22" fmla="*/ 237 w 558"/>
                <a:gd name="T23" fmla="*/ 93 h 328"/>
                <a:gd name="T24" fmla="*/ 282 w 558"/>
                <a:gd name="T25" fmla="*/ 100 h 328"/>
                <a:gd name="T26" fmla="*/ 330 w 558"/>
                <a:gd name="T27" fmla="*/ 100 h 328"/>
                <a:gd name="T28" fmla="*/ 380 w 558"/>
                <a:gd name="T29" fmla="*/ 94 h 328"/>
                <a:gd name="T30" fmla="*/ 432 w 558"/>
                <a:gd name="T31" fmla="*/ 84 h 328"/>
                <a:gd name="T32" fmla="*/ 482 w 558"/>
                <a:gd name="T33" fmla="*/ 74 h 328"/>
                <a:gd name="T34" fmla="*/ 510 w 558"/>
                <a:gd name="T35" fmla="*/ 74 h 328"/>
                <a:gd name="T36" fmla="*/ 524 w 558"/>
                <a:gd name="T37" fmla="*/ 77 h 328"/>
                <a:gd name="T38" fmla="*/ 537 w 558"/>
                <a:gd name="T39" fmla="*/ 83 h 328"/>
                <a:gd name="T40" fmla="*/ 546 w 558"/>
                <a:gd name="T41" fmla="*/ 91 h 328"/>
                <a:gd name="T42" fmla="*/ 552 w 558"/>
                <a:gd name="T43" fmla="*/ 101 h 328"/>
                <a:gd name="T44" fmla="*/ 557 w 558"/>
                <a:gd name="T45" fmla="*/ 113 h 328"/>
                <a:gd name="T46" fmla="*/ 533 w 558"/>
                <a:gd name="T47" fmla="*/ 146 h 328"/>
                <a:gd name="T48" fmla="*/ 484 w 558"/>
                <a:gd name="T49" fmla="*/ 194 h 328"/>
                <a:gd name="T50" fmla="*/ 434 w 558"/>
                <a:gd name="T51" fmla="*/ 234 h 328"/>
                <a:gd name="T52" fmla="*/ 387 w 558"/>
                <a:gd name="T53" fmla="*/ 268 h 328"/>
                <a:gd name="T54" fmla="*/ 339 w 558"/>
                <a:gd name="T55" fmla="*/ 293 h 328"/>
                <a:gd name="T56" fmla="*/ 292 w 558"/>
                <a:gd name="T57" fmla="*/ 312 h 328"/>
                <a:gd name="T58" fmla="*/ 248 w 558"/>
                <a:gd name="T59" fmla="*/ 325 h 328"/>
                <a:gd name="T60" fmla="*/ 207 w 558"/>
                <a:gd name="T61" fmla="*/ 328 h 328"/>
                <a:gd name="T62" fmla="*/ 167 w 558"/>
                <a:gd name="T63" fmla="*/ 325 h 328"/>
                <a:gd name="T64" fmla="*/ 131 w 558"/>
                <a:gd name="T65" fmla="*/ 315 h 328"/>
                <a:gd name="T66" fmla="*/ 98 w 558"/>
                <a:gd name="T67" fmla="*/ 296 h 328"/>
                <a:gd name="T68" fmla="*/ 69 w 558"/>
                <a:gd name="T69" fmla="*/ 270 h 328"/>
                <a:gd name="T70" fmla="*/ 44 w 558"/>
                <a:gd name="T71" fmla="*/ 235 h 328"/>
                <a:gd name="T72" fmla="*/ 24 w 558"/>
                <a:gd name="T73" fmla="*/ 194 h 328"/>
                <a:gd name="T74" fmla="*/ 10 w 558"/>
                <a:gd name="T75" fmla="*/ 144 h 328"/>
                <a:gd name="T76" fmla="*/ 2 w 558"/>
                <a:gd name="T77" fmla="*/ 8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8" h="328">
                  <a:moveTo>
                    <a:pt x="0" y="55"/>
                  </a:moveTo>
                  <a:lnTo>
                    <a:pt x="1" y="46"/>
                  </a:lnTo>
                  <a:lnTo>
                    <a:pt x="2" y="38"/>
                  </a:lnTo>
                  <a:lnTo>
                    <a:pt x="4" y="32"/>
                  </a:lnTo>
                  <a:lnTo>
                    <a:pt x="8" y="25"/>
                  </a:lnTo>
                  <a:lnTo>
                    <a:pt x="11" y="19"/>
                  </a:lnTo>
                  <a:lnTo>
                    <a:pt x="15" y="14"/>
                  </a:lnTo>
                  <a:lnTo>
                    <a:pt x="20" y="10"/>
                  </a:lnTo>
                  <a:lnTo>
                    <a:pt x="25" y="7"/>
                  </a:lnTo>
                  <a:lnTo>
                    <a:pt x="31" y="4"/>
                  </a:lnTo>
                  <a:lnTo>
                    <a:pt x="38" y="1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61" y="0"/>
                  </a:lnTo>
                  <a:lnTo>
                    <a:pt x="70" y="1"/>
                  </a:lnTo>
                  <a:lnTo>
                    <a:pt x="80" y="3"/>
                  </a:lnTo>
                  <a:lnTo>
                    <a:pt x="90" y="6"/>
                  </a:lnTo>
                  <a:lnTo>
                    <a:pt x="110" y="25"/>
                  </a:lnTo>
                  <a:lnTo>
                    <a:pt x="130" y="42"/>
                  </a:lnTo>
                  <a:lnTo>
                    <a:pt x="151" y="56"/>
                  </a:lnTo>
                  <a:lnTo>
                    <a:pt x="172" y="68"/>
                  </a:lnTo>
                  <a:lnTo>
                    <a:pt x="193" y="78"/>
                  </a:lnTo>
                  <a:lnTo>
                    <a:pt x="214" y="86"/>
                  </a:lnTo>
                  <a:lnTo>
                    <a:pt x="237" y="93"/>
                  </a:lnTo>
                  <a:lnTo>
                    <a:pt x="260" y="97"/>
                  </a:lnTo>
                  <a:lnTo>
                    <a:pt x="282" y="100"/>
                  </a:lnTo>
                  <a:lnTo>
                    <a:pt x="307" y="101"/>
                  </a:lnTo>
                  <a:lnTo>
                    <a:pt x="330" y="100"/>
                  </a:lnTo>
                  <a:lnTo>
                    <a:pt x="354" y="97"/>
                  </a:lnTo>
                  <a:lnTo>
                    <a:pt x="380" y="94"/>
                  </a:lnTo>
                  <a:lnTo>
                    <a:pt x="406" y="90"/>
                  </a:lnTo>
                  <a:lnTo>
                    <a:pt x="432" y="84"/>
                  </a:lnTo>
                  <a:lnTo>
                    <a:pt x="459" y="76"/>
                  </a:lnTo>
                  <a:lnTo>
                    <a:pt x="482" y="74"/>
                  </a:lnTo>
                  <a:lnTo>
                    <a:pt x="502" y="73"/>
                  </a:lnTo>
                  <a:lnTo>
                    <a:pt x="510" y="74"/>
                  </a:lnTo>
                  <a:lnTo>
                    <a:pt x="518" y="75"/>
                  </a:lnTo>
                  <a:lnTo>
                    <a:pt x="524" y="77"/>
                  </a:lnTo>
                  <a:lnTo>
                    <a:pt x="531" y="79"/>
                  </a:lnTo>
                  <a:lnTo>
                    <a:pt x="537" y="83"/>
                  </a:lnTo>
                  <a:lnTo>
                    <a:pt x="541" y="86"/>
                  </a:lnTo>
                  <a:lnTo>
                    <a:pt x="546" y="91"/>
                  </a:lnTo>
                  <a:lnTo>
                    <a:pt x="549" y="95"/>
                  </a:lnTo>
                  <a:lnTo>
                    <a:pt x="552" y="101"/>
                  </a:lnTo>
                  <a:lnTo>
                    <a:pt x="554" y="106"/>
                  </a:lnTo>
                  <a:lnTo>
                    <a:pt x="557" y="113"/>
                  </a:lnTo>
                  <a:lnTo>
                    <a:pt x="558" y="120"/>
                  </a:lnTo>
                  <a:lnTo>
                    <a:pt x="533" y="146"/>
                  </a:lnTo>
                  <a:lnTo>
                    <a:pt x="509" y="171"/>
                  </a:lnTo>
                  <a:lnTo>
                    <a:pt x="484" y="194"/>
                  </a:lnTo>
                  <a:lnTo>
                    <a:pt x="460" y="215"/>
                  </a:lnTo>
                  <a:lnTo>
                    <a:pt x="434" y="234"/>
                  </a:lnTo>
                  <a:lnTo>
                    <a:pt x="410" y="252"/>
                  </a:lnTo>
                  <a:lnTo>
                    <a:pt x="387" y="268"/>
                  </a:lnTo>
                  <a:lnTo>
                    <a:pt x="362" y="282"/>
                  </a:lnTo>
                  <a:lnTo>
                    <a:pt x="339" y="293"/>
                  </a:lnTo>
                  <a:lnTo>
                    <a:pt x="315" y="305"/>
                  </a:lnTo>
                  <a:lnTo>
                    <a:pt x="292" y="312"/>
                  </a:lnTo>
                  <a:lnTo>
                    <a:pt x="270" y="319"/>
                  </a:lnTo>
                  <a:lnTo>
                    <a:pt x="248" y="325"/>
                  </a:lnTo>
                  <a:lnTo>
                    <a:pt x="227" y="327"/>
                  </a:lnTo>
                  <a:lnTo>
                    <a:pt x="207" y="328"/>
                  </a:lnTo>
                  <a:lnTo>
                    <a:pt x="187" y="328"/>
                  </a:lnTo>
                  <a:lnTo>
                    <a:pt x="167" y="325"/>
                  </a:lnTo>
                  <a:lnTo>
                    <a:pt x="148" y="320"/>
                  </a:lnTo>
                  <a:lnTo>
                    <a:pt x="131" y="315"/>
                  </a:lnTo>
                  <a:lnTo>
                    <a:pt x="113" y="306"/>
                  </a:lnTo>
                  <a:lnTo>
                    <a:pt x="98" y="296"/>
                  </a:lnTo>
                  <a:lnTo>
                    <a:pt x="83" y="283"/>
                  </a:lnTo>
                  <a:lnTo>
                    <a:pt x="69" y="270"/>
                  </a:lnTo>
                  <a:lnTo>
                    <a:pt x="56" y="253"/>
                  </a:lnTo>
                  <a:lnTo>
                    <a:pt x="44" y="235"/>
                  </a:lnTo>
                  <a:lnTo>
                    <a:pt x="34" y="215"/>
                  </a:lnTo>
                  <a:lnTo>
                    <a:pt x="24" y="194"/>
                  </a:lnTo>
                  <a:lnTo>
                    <a:pt x="16" y="170"/>
                  </a:lnTo>
                  <a:lnTo>
                    <a:pt x="10" y="144"/>
                  </a:lnTo>
                  <a:lnTo>
                    <a:pt x="5" y="116"/>
                  </a:lnTo>
                  <a:lnTo>
                    <a:pt x="2" y="87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38" name="Freeform 133"/>
            <p:cNvSpPr>
              <a:spLocks/>
            </p:cNvSpPr>
            <p:nvPr/>
          </p:nvSpPr>
          <p:spPr bwMode="auto">
            <a:xfrm>
              <a:off x="366" y="3153"/>
              <a:ext cx="70" cy="44"/>
            </a:xfrm>
            <a:custGeom>
              <a:avLst/>
              <a:gdLst>
                <a:gd name="T0" fmla="*/ 3 w 626"/>
                <a:gd name="T1" fmla="*/ 110 h 395"/>
                <a:gd name="T2" fmla="*/ 7 w 626"/>
                <a:gd name="T3" fmla="*/ 88 h 395"/>
                <a:gd name="T4" fmla="*/ 12 w 626"/>
                <a:gd name="T5" fmla="*/ 77 h 395"/>
                <a:gd name="T6" fmla="*/ 23 w 626"/>
                <a:gd name="T7" fmla="*/ 70 h 395"/>
                <a:gd name="T8" fmla="*/ 43 w 626"/>
                <a:gd name="T9" fmla="*/ 66 h 395"/>
                <a:gd name="T10" fmla="*/ 72 w 626"/>
                <a:gd name="T11" fmla="*/ 68 h 395"/>
                <a:gd name="T12" fmla="*/ 115 w 626"/>
                <a:gd name="T13" fmla="*/ 77 h 395"/>
                <a:gd name="T14" fmla="*/ 156 w 626"/>
                <a:gd name="T15" fmla="*/ 90 h 395"/>
                <a:gd name="T16" fmla="*/ 184 w 626"/>
                <a:gd name="T17" fmla="*/ 95 h 395"/>
                <a:gd name="T18" fmla="*/ 211 w 626"/>
                <a:gd name="T19" fmla="*/ 97 h 395"/>
                <a:gd name="T20" fmla="*/ 239 w 626"/>
                <a:gd name="T21" fmla="*/ 97 h 395"/>
                <a:gd name="T22" fmla="*/ 280 w 626"/>
                <a:gd name="T23" fmla="*/ 93 h 395"/>
                <a:gd name="T24" fmla="*/ 334 w 626"/>
                <a:gd name="T25" fmla="*/ 82 h 395"/>
                <a:gd name="T26" fmla="*/ 411 w 626"/>
                <a:gd name="T27" fmla="*/ 55 h 395"/>
                <a:gd name="T28" fmla="*/ 490 w 626"/>
                <a:gd name="T29" fmla="*/ 26 h 395"/>
                <a:gd name="T30" fmla="*/ 544 w 626"/>
                <a:gd name="T31" fmla="*/ 12 h 395"/>
                <a:gd name="T32" fmla="*/ 580 w 626"/>
                <a:gd name="T33" fmla="*/ 3 h 395"/>
                <a:gd name="T34" fmla="*/ 599 w 626"/>
                <a:gd name="T35" fmla="*/ 0 h 395"/>
                <a:gd name="T36" fmla="*/ 613 w 626"/>
                <a:gd name="T37" fmla="*/ 3 h 395"/>
                <a:gd name="T38" fmla="*/ 621 w 626"/>
                <a:gd name="T39" fmla="*/ 9 h 395"/>
                <a:gd name="T40" fmla="*/ 626 w 626"/>
                <a:gd name="T41" fmla="*/ 19 h 395"/>
                <a:gd name="T42" fmla="*/ 625 w 626"/>
                <a:gd name="T43" fmla="*/ 35 h 395"/>
                <a:gd name="T44" fmla="*/ 618 w 626"/>
                <a:gd name="T45" fmla="*/ 54 h 395"/>
                <a:gd name="T46" fmla="*/ 606 w 626"/>
                <a:gd name="T47" fmla="*/ 77 h 395"/>
                <a:gd name="T48" fmla="*/ 527 w 626"/>
                <a:gd name="T49" fmla="*/ 153 h 395"/>
                <a:gd name="T50" fmla="*/ 428 w 626"/>
                <a:gd name="T51" fmla="*/ 234 h 395"/>
                <a:gd name="T52" fmla="*/ 367 w 626"/>
                <a:gd name="T53" fmla="*/ 280 h 395"/>
                <a:gd name="T54" fmla="*/ 310 w 626"/>
                <a:gd name="T55" fmla="*/ 319 h 395"/>
                <a:gd name="T56" fmla="*/ 257 w 626"/>
                <a:gd name="T57" fmla="*/ 350 h 395"/>
                <a:gd name="T58" fmla="*/ 209 w 626"/>
                <a:gd name="T59" fmla="*/ 374 h 395"/>
                <a:gd name="T60" fmla="*/ 166 w 626"/>
                <a:gd name="T61" fmla="*/ 388 h 395"/>
                <a:gd name="T62" fmla="*/ 127 w 626"/>
                <a:gd name="T63" fmla="*/ 395 h 395"/>
                <a:gd name="T64" fmla="*/ 94 w 626"/>
                <a:gd name="T65" fmla="*/ 393 h 395"/>
                <a:gd name="T66" fmla="*/ 65 w 626"/>
                <a:gd name="T67" fmla="*/ 380 h 395"/>
                <a:gd name="T68" fmla="*/ 41 w 626"/>
                <a:gd name="T69" fmla="*/ 358 h 395"/>
                <a:gd name="T70" fmla="*/ 22 w 626"/>
                <a:gd name="T71" fmla="*/ 326 h 395"/>
                <a:gd name="T72" fmla="*/ 9 w 626"/>
                <a:gd name="T73" fmla="*/ 282 h 395"/>
                <a:gd name="T74" fmla="*/ 2 w 626"/>
                <a:gd name="T75" fmla="*/ 229 h 395"/>
                <a:gd name="T76" fmla="*/ 0 w 626"/>
                <a:gd name="T77" fmla="*/ 163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26" h="395">
                  <a:moveTo>
                    <a:pt x="1" y="126"/>
                  </a:moveTo>
                  <a:lnTo>
                    <a:pt x="3" y="110"/>
                  </a:lnTo>
                  <a:lnTo>
                    <a:pt x="6" y="95"/>
                  </a:lnTo>
                  <a:lnTo>
                    <a:pt x="7" y="88"/>
                  </a:lnTo>
                  <a:lnTo>
                    <a:pt x="9" y="82"/>
                  </a:lnTo>
                  <a:lnTo>
                    <a:pt x="12" y="77"/>
                  </a:lnTo>
                  <a:lnTo>
                    <a:pt x="17" y="73"/>
                  </a:lnTo>
                  <a:lnTo>
                    <a:pt x="23" y="70"/>
                  </a:lnTo>
                  <a:lnTo>
                    <a:pt x="32" y="67"/>
                  </a:lnTo>
                  <a:lnTo>
                    <a:pt x="43" y="66"/>
                  </a:lnTo>
                  <a:lnTo>
                    <a:pt x="57" y="67"/>
                  </a:lnTo>
                  <a:lnTo>
                    <a:pt x="72" y="68"/>
                  </a:lnTo>
                  <a:lnTo>
                    <a:pt x="92" y="73"/>
                  </a:lnTo>
                  <a:lnTo>
                    <a:pt x="115" y="77"/>
                  </a:lnTo>
                  <a:lnTo>
                    <a:pt x="141" y="85"/>
                  </a:lnTo>
                  <a:lnTo>
                    <a:pt x="156" y="90"/>
                  </a:lnTo>
                  <a:lnTo>
                    <a:pt x="169" y="93"/>
                  </a:lnTo>
                  <a:lnTo>
                    <a:pt x="184" y="95"/>
                  </a:lnTo>
                  <a:lnTo>
                    <a:pt x="198" y="96"/>
                  </a:lnTo>
                  <a:lnTo>
                    <a:pt x="211" y="97"/>
                  </a:lnTo>
                  <a:lnTo>
                    <a:pt x="226" y="98"/>
                  </a:lnTo>
                  <a:lnTo>
                    <a:pt x="239" y="97"/>
                  </a:lnTo>
                  <a:lnTo>
                    <a:pt x="252" y="97"/>
                  </a:lnTo>
                  <a:lnTo>
                    <a:pt x="280" y="93"/>
                  </a:lnTo>
                  <a:lnTo>
                    <a:pt x="307" y="88"/>
                  </a:lnTo>
                  <a:lnTo>
                    <a:pt x="334" y="82"/>
                  </a:lnTo>
                  <a:lnTo>
                    <a:pt x="359" y="73"/>
                  </a:lnTo>
                  <a:lnTo>
                    <a:pt x="411" y="55"/>
                  </a:lnTo>
                  <a:lnTo>
                    <a:pt x="464" y="36"/>
                  </a:lnTo>
                  <a:lnTo>
                    <a:pt x="490" y="26"/>
                  </a:lnTo>
                  <a:lnTo>
                    <a:pt x="517" y="18"/>
                  </a:lnTo>
                  <a:lnTo>
                    <a:pt x="544" y="12"/>
                  </a:lnTo>
                  <a:lnTo>
                    <a:pt x="570" y="5"/>
                  </a:lnTo>
                  <a:lnTo>
                    <a:pt x="580" y="3"/>
                  </a:lnTo>
                  <a:lnTo>
                    <a:pt x="590" y="2"/>
                  </a:lnTo>
                  <a:lnTo>
                    <a:pt x="599" y="0"/>
                  </a:lnTo>
                  <a:lnTo>
                    <a:pt x="607" y="2"/>
                  </a:lnTo>
                  <a:lnTo>
                    <a:pt x="613" y="3"/>
                  </a:lnTo>
                  <a:lnTo>
                    <a:pt x="618" y="5"/>
                  </a:lnTo>
                  <a:lnTo>
                    <a:pt x="621" y="9"/>
                  </a:lnTo>
                  <a:lnTo>
                    <a:pt x="625" y="14"/>
                  </a:lnTo>
                  <a:lnTo>
                    <a:pt x="626" y="19"/>
                  </a:lnTo>
                  <a:lnTo>
                    <a:pt x="626" y="26"/>
                  </a:lnTo>
                  <a:lnTo>
                    <a:pt x="625" y="35"/>
                  </a:lnTo>
                  <a:lnTo>
                    <a:pt x="621" y="44"/>
                  </a:lnTo>
                  <a:lnTo>
                    <a:pt x="618" y="54"/>
                  </a:lnTo>
                  <a:lnTo>
                    <a:pt x="613" y="65"/>
                  </a:lnTo>
                  <a:lnTo>
                    <a:pt x="606" y="77"/>
                  </a:lnTo>
                  <a:lnTo>
                    <a:pt x="597" y="91"/>
                  </a:lnTo>
                  <a:lnTo>
                    <a:pt x="527" y="153"/>
                  </a:lnTo>
                  <a:lnTo>
                    <a:pt x="459" y="209"/>
                  </a:lnTo>
                  <a:lnTo>
                    <a:pt x="428" y="234"/>
                  </a:lnTo>
                  <a:lnTo>
                    <a:pt x="397" y="258"/>
                  </a:lnTo>
                  <a:lnTo>
                    <a:pt x="367" y="280"/>
                  </a:lnTo>
                  <a:lnTo>
                    <a:pt x="338" y="300"/>
                  </a:lnTo>
                  <a:lnTo>
                    <a:pt x="310" y="319"/>
                  </a:lnTo>
                  <a:lnTo>
                    <a:pt x="282" y="336"/>
                  </a:lnTo>
                  <a:lnTo>
                    <a:pt x="257" y="350"/>
                  </a:lnTo>
                  <a:lnTo>
                    <a:pt x="232" y="363"/>
                  </a:lnTo>
                  <a:lnTo>
                    <a:pt x="209" y="374"/>
                  </a:lnTo>
                  <a:lnTo>
                    <a:pt x="187" y="383"/>
                  </a:lnTo>
                  <a:lnTo>
                    <a:pt x="166" y="388"/>
                  </a:lnTo>
                  <a:lnTo>
                    <a:pt x="146" y="393"/>
                  </a:lnTo>
                  <a:lnTo>
                    <a:pt x="127" y="395"/>
                  </a:lnTo>
                  <a:lnTo>
                    <a:pt x="109" y="395"/>
                  </a:lnTo>
                  <a:lnTo>
                    <a:pt x="94" y="393"/>
                  </a:lnTo>
                  <a:lnTo>
                    <a:pt x="78" y="387"/>
                  </a:lnTo>
                  <a:lnTo>
                    <a:pt x="65" y="380"/>
                  </a:lnTo>
                  <a:lnTo>
                    <a:pt x="52" y="370"/>
                  </a:lnTo>
                  <a:lnTo>
                    <a:pt x="41" y="358"/>
                  </a:lnTo>
                  <a:lnTo>
                    <a:pt x="31" y="343"/>
                  </a:lnTo>
                  <a:lnTo>
                    <a:pt x="22" y="326"/>
                  </a:lnTo>
                  <a:lnTo>
                    <a:pt x="16" y="306"/>
                  </a:lnTo>
                  <a:lnTo>
                    <a:pt x="9" y="282"/>
                  </a:lnTo>
                  <a:lnTo>
                    <a:pt x="5" y="257"/>
                  </a:lnTo>
                  <a:lnTo>
                    <a:pt x="2" y="229"/>
                  </a:lnTo>
                  <a:lnTo>
                    <a:pt x="0" y="198"/>
                  </a:lnTo>
                  <a:lnTo>
                    <a:pt x="0" y="163"/>
                  </a:lnTo>
                  <a:lnTo>
                    <a:pt x="1" y="126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39" name="Freeform 134"/>
            <p:cNvSpPr>
              <a:spLocks/>
            </p:cNvSpPr>
            <p:nvPr/>
          </p:nvSpPr>
          <p:spPr bwMode="auto">
            <a:xfrm>
              <a:off x="416" y="3119"/>
              <a:ext cx="69" cy="125"/>
            </a:xfrm>
            <a:custGeom>
              <a:avLst/>
              <a:gdLst>
                <a:gd name="T0" fmla="*/ 249 w 622"/>
                <a:gd name="T1" fmla="*/ 1018 h 1118"/>
                <a:gd name="T2" fmla="*/ 282 w 622"/>
                <a:gd name="T3" fmla="*/ 1051 h 1118"/>
                <a:gd name="T4" fmla="*/ 318 w 622"/>
                <a:gd name="T5" fmla="*/ 1078 h 1118"/>
                <a:gd name="T6" fmla="*/ 353 w 622"/>
                <a:gd name="T7" fmla="*/ 1097 h 1118"/>
                <a:gd name="T8" fmla="*/ 390 w 622"/>
                <a:gd name="T9" fmla="*/ 1110 h 1118"/>
                <a:gd name="T10" fmla="*/ 426 w 622"/>
                <a:gd name="T11" fmla="*/ 1117 h 1118"/>
                <a:gd name="T12" fmla="*/ 460 w 622"/>
                <a:gd name="T13" fmla="*/ 1117 h 1118"/>
                <a:gd name="T14" fmla="*/ 492 w 622"/>
                <a:gd name="T15" fmla="*/ 1111 h 1118"/>
                <a:gd name="T16" fmla="*/ 524 w 622"/>
                <a:gd name="T17" fmla="*/ 1101 h 1118"/>
                <a:gd name="T18" fmla="*/ 550 w 622"/>
                <a:gd name="T19" fmla="*/ 1086 h 1118"/>
                <a:gd name="T20" fmla="*/ 575 w 622"/>
                <a:gd name="T21" fmla="*/ 1065 h 1118"/>
                <a:gd name="T22" fmla="*/ 595 w 622"/>
                <a:gd name="T23" fmla="*/ 1040 h 1118"/>
                <a:gd name="T24" fmla="*/ 609 w 622"/>
                <a:gd name="T25" fmla="*/ 1011 h 1118"/>
                <a:gd name="T26" fmla="*/ 619 w 622"/>
                <a:gd name="T27" fmla="*/ 978 h 1118"/>
                <a:gd name="T28" fmla="*/ 622 w 622"/>
                <a:gd name="T29" fmla="*/ 941 h 1118"/>
                <a:gd name="T30" fmla="*/ 620 w 622"/>
                <a:gd name="T31" fmla="*/ 902 h 1118"/>
                <a:gd name="T32" fmla="*/ 610 w 622"/>
                <a:gd name="T33" fmla="*/ 858 h 1118"/>
                <a:gd name="T34" fmla="*/ 120 w 622"/>
                <a:gd name="T35" fmla="*/ 26 h 1118"/>
                <a:gd name="T36" fmla="*/ 156 w 622"/>
                <a:gd name="T37" fmla="*/ 211 h 1118"/>
                <a:gd name="T38" fmla="*/ 176 w 622"/>
                <a:gd name="T39" fmla="*/ 215 h 1118"/>
                <a:gd name="T40" fmla="*/ 193 w 622"/>
                <a:gd name="T41" fmla="*/ 223 h 1118"/>
                <a:gd name="T42" fmla="*/ 210 w 622"/>
                <a:gd name="T43" fmla="*/ 234 h 1118"/>
                <a:gd name="T44" fmla="*/ 225 w 622"/>
                <a:gd name="T45" fmla="*/ 249 h 1118"/>
                <a:gd name="T46" fmla="*/ 237 w 622"/>
                <a:gd name="T47" fmla="*/ 268 h 1118"/>
                <a:gd name="T48" fmla="*/ 246 w 622"/>
                <a:gd name="T49" fmla="*/ 292 h 1118"/>
                <a:gd name="T50" fmla="*/ 253 w 622"/>
                <a:gd name="T51" fmla="*/ 321 h 1118"/>
                <a:gd name="T52" fmla="*/ 251 w 622"/>
                <a:gd name="T53" fmla="*/ 354 h 1118"/>
                <a:gd name="T54" fmla="*/ 242 w 622"/>
                <a:gd name="T55" fmla="*/ 385 h 1118"/>
                <a:gd name="T56" fmla="*/ 231 w 622"/>
                <a:gd name="T57" fmla="*/ 412 h 1118"/>
                <a:gd name="T58" fmla="*/ 218 w 622"/>
                <a:gd name="T59" fmla="*/ 437 h 1118"/>
                <a:gd name="T60" fmla="*/ 197 w 622"/>
                <a:gd name="T61" fmla="*/ 471 h 1118"/>
                <a:gd name="T62" fmla="*/ 163 w 622"/>
                <a:gd name="T63" fmla="*/ 508 h 1118"/>
                <a:gd name="T64" fmla="*/ 108 w 622"/>
                <a:gd name="T65" fmla="*/ 556 h 1118"/>
                <a:gd name="T66" fmla="*/ 52 w 622"/>
                <a:gd name="T67" fmla="*/ 603 h 1118"/>
                <a:gd name="T68" fmla="*/ 17 w 622"/>
                <a:gd name="T69" fmla="*/ 638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22" h="1118">
                  <a:moveTo>
                    <a:pt x="0" y="657"/>
                  </a:moveTo>
                  <a:lnTo>
                    <a:pt x="249" y="1018"/>
                  </a:lnTo>
                  <a:lnTo>
                    <a:pt x="266" y="1036"/>
                  </a:lnTo>
                  <a:lnTo>
                    <a:pt x="282" y="1051"/>
                  </a:lnTo>
                  <a:lnTo>
                    <a:pt x="300" y="1066"/>
                  </a:lnTo>
                  <a:lnTo>
                    <a:pt x="318" y="1078"/>
                  </a:lnTo>
                  <a:lnTo>
                    <a:pt x="336" y="1088"/>
                  </a:lnTo>
                  <a:lnTo>
                    <a:pt x="353" y="1097"/>
                  </a:lnTo>
                  <a:lnTo>
                    <a:pt x="371" y="1105"/>
                  </a:lnTo>
                  <a:lnTo>
                    <a:pt x="390" y="1110"/>
                  </a:lnTo>
                  <a:lnTo>
                    <a:pt x="408" y="1115"/>
                  </a:lnTo>
                  <a:lnTo>
                    <a:pt x="426" y="1117"/>
                  </a:lnTo>
                  <a:lnTo>
                    <a:pt x="442" y="1118"/>
                  </a:lnTo>
                  <a:lnTo>
                    <a:pt x="460" y="1117"/>
                  </a:lnTo>
                  <a:lnTo>
                    <a:pt x="477" y="1115"/>
                  </a:lnTo>
                  <a:lnTo>
                    <a:pt x="492" y="1111"/>
                  </a:lnTo>
                  <a:lnTo>
                    <a:pt x="508" y="1107"/>
                  </a:lnTo>
                  <a:lnTo>
                    <a:pt x="524" y="1101"/>
                  </a:lnTo>
                  <a:lnTo>
                    <a:pt x="537" y="1093"/>
                  </a:lnTo>
                  <a:lnTo>
                    <a:pt x="550" y="1086"/>
                  </a:lnTo>
                  <a:lnTo>
                    <a:pt x="564" y="1076"/>
                  </a:lnTo>
                  <a:lnTo>
                    <a:pt x="575" y="1065"/>
                  </a:lnTo>
                  <a:lnTo>
                    <a:pt x="585" y="1053"/>
                  </a:lnTo>
                  <a:lnTo>
                    <a:pt x="595" y="1040"/>
                  </a:lnTo>
                  <a:lnTo>
                    <a:pt x="602" y="1026"/>
                  </a:lnTo>
                  <a:lnTo>
                    <a:pt x="609" y="1011"/>
                  </a:lnTo>
                  <a:lnTo>
                    <a:pt x="615" y="994"/>
                  </a:lnTo>
                  <a:lnTo>
                    <a:pt x="619" y="978"/>
                  </a:lnTo>
                  <a:lnTo>
                    <a:pt x="622" y="960"/>
                  </a:lnTo>
                  <a:lnTo>
                    <a:pt x="622" y="941"/>
                  </a:lnTo>
                  <a:lnTo>
                    <a:pt x="622" y="922"/>
                  </a:lnTo>
                  <a:lnTo>
                    <a:pt x="620" y="902"/>
                  </a:lnTo>
                  <a:lnTo>
                    <a:pt x="616" y="881"/>
                  </a:lnTo>
                  <a:lnTo>
                    <a:pt x="610" y="858"/>
                  </a:lnTo>
                  <a:lnTo>
                    <a:pt x="202" y="0"/>
                  </a:lnTo>
                  <a:lnTo>
                    <a:pt x="120" y="26"/>
                  </a:lnTo>
                  <a:lnTo>
                    <a:pt x="146" y="210"/>
                  </a:lnTo>
                  <a:lnTo>
                    <a:pt x="156" y="211"/>
                  </a:lnTo>
                  <a:lnTo>
                    <a:pt x="166" y="213"/>
                  </a:lnTo>
                  <a:lnTo>
                    <a:pt x="176" y="215"/>
                  </a:lnTo>
                  <a:lnTo>
                    <a:pt x="185" y="219"/>
                  </a:lnTo>
                  <a:lnTo>
                    <a:pt x="193" y="223"/>
                  </a:lnTo>
                  <a:lnTo>
                    <a:pt x="202" y="228"/>
                  </a:lnTo>
                  <a:lnTo>
                    <a:pt x="210" y="234"/>
                  </a:lnTo>
                  <a:lnTo>
                    <a:pt x="218" y="241"/>
                  </a:lnTo>
                  <a:lnTo>
                    <a:pt x="225" y="249"/>
                  </a:lnTo>
                  <a:lnTo>
                    <a:pt x="231" y="258"/>
                  </a:lnTo>
                  <a:lnTo>
                    <a:pt x="237" y="268"/>
                  </a:lnTo>
                  <a:lnTo>
                    <a:pt x="241" y="280"/>
                  </a:lnTo>
                  <a:lnTo>
                    <a:pt x="246" y="292"/>
                  </a:lnTo>
                  <a:lnTo>
                    <a:pt x="250" y="306"/>
                  </a:lnTo>
                  <a:lnTo>
                    <a:pt x="253" y="321"/>
                  </a:lnTo>
                  <a:lnTo>
                    <a:pt x="256" y="337"/>
                  </a:lnTo>
                  <a:lnTo>
                    <a:pt x="251" y="354"/>
                  </a:lnTo>
                  <a:lnTo>
                    <a:pt x="247" y="369"/>
                  </a:lnTo>
                  <a:lnTo>
                    <a:pt x="242" y="385"/>
                  </a:lnTo>
                  <a:lnTo>
                    <a:pt x="237" y="398"/>
                  </a:lnTo>
                  <a:lnTo>
                    <a:pt x="231" y="412"/>
                  </a:lnTo>
                  <a:lnTo>
                    <a:pt x="225" y="425"/>
                  </a:lnTo>
                  <a:lnTo>
                    <a:pt x="218" y="437"/>
                  </a:lnTo>
                  <a:lnTo>
                    <a:pt x="211" y="448"/>
                  </a:lnTo>
                  <a:lnTo>
                    <a:pt x="197" y="471"/>
                  </a:lnTo>
                  <a:lnTo>
                    <a:pt x="180" y="490"/>
                  </a:lnTo>
                  <a:lnTo>
                    <a:pt x="163" y="508"/>
                  </a:lnTo>
                  <a:lnTo>
                    <a:pt x="146" y="525"/>
                  </a:lnTo>
                  <a:lnTo>
                    <a:pt x="108" y="556"/>
                  </a:lnTo>
                  <a:lnTo>
                    <a:pt x="70" y="588"/>
                  </a:lnTo>
                  <a:lnTo>
                    <a:pt x="52" y="603"/>
                  </a:lnTo>
                  <a:lnTo>
                    <a:pt x="34" y="620"/>
                  </a:lnTo>
                  <a:lnTo>
                    <a:pt x="17" y="638"/>
                  </a:lnTo>
                  <a:lnTo>
                    <a:pt x="0" y="65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40" name="Freeform 135"/>
            <p:cNvSpPr>
              <a:spLocks/>
            </p:cNvSpPr>
            <p:nvPr/>
          </p:nvSpPr>
          <p:spPr bwMode="auto">
            <a:xfrm>
              <a:off x="807" y="2772"/>
              <a:ext cx="24" cy="52"/>
            </a:xfrm>
            <a:custGeom>
              <a:avLst/>
              <a:gdLst>
                <a:gd name="T0" fmla="*/ 37 w 218"/>
                <a:gd name="T1" fmla="*/ 53 h 473"/>
                <a:gd name="T2" fmla="*/ 32 w 218"/>
                <a:gd name="T3" fmla="*/ 105 h 473"/>
                <a:gd name="T4" fmla="*/ 28 w 218"/>
                <a:gd name="T5" fmla="*/ 157 h 473"/>
                <a:gd name="T6" fmla="*/ 22 w 218"/>
                <a:gd name="T7" fmla="*/ 210 h 473"/>
                <a:gd name="T8" fmla="*/ 18 w 218"/>
                <a:gd name="T9" fmla="*/ 262 h 473"/>
                <a:gd name="T10" fmla="*/ 14 w 218"/>
                <a:gd name="T11" fmla="*/ 315 h 473"/>
                <a:gd name="T12" fmla="*/ 9 w 218"/>
                <a:gd name="T13" fmla="*/ 368 h 473"/>
                <a:gd name="T14" fmla="*/ 5 w 218"/>
                <a:gd name="T15" fmla="*/ 420 h 473"/>
                <a:gd name="T16" fmla="*/ 0 w 218"/>
                <a:gd name="T17" fmla="*/ 473 h 473"/>
                <a:gd name="T18" fmla="*/ 218 w 218"/>
                <a:gd name="T19" fmla="*/ 371 h 473"/>
                <a:gd name="T20" fmla="*/ 161 w 218"/>
                <a:gd name="T21" fmla="*/ 0 h 473"/>
                <a:gd name="T22" fmla="*/ 37 w 218"/>
                <a:gd name="T23" fmla="*/ 5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8" h="473">
                  <a:moveTo>
                    <a:pt x="37" y="53"/>
                  </a:moveTo>
                  <a:lnTo>
                    <a:pt x="32" y="105"/>
                  </a:lnTo>
                  <a:lnTo>
                    <a:pt x="28" y="157"/>
                  </a:lnTo>
                  <a:lnTo>
                    <a:pt x="22" y="210"/>
                  </a:lnTo>
                  <a:lnTo>
                    <a:pt x="18" y="262"/>
                  </a:lnTo>
                  <a:lnTo>
                    <a:pt x="14" y="315"/>
                  </a:lnTo>
                  <a:lnTo>
                    <a:pt x="9" y="368"/>
                  </a:lnTo>
                  <a:lnTo>
                    <a:pt x="5" y="420"/>
                  </a:lnTo>
                  <a:lnTo>
                    <a:pt x="0" y="473"/>
                  </a:lnTo>
                  <a:lnTo>
                    <a:pt x="218" y="371"/>
                  </a:lnTo>
                  <a:lnTo>
                    <a:pt x="161" y="0"/>
                  </a:lnTo>
                  <a:lnTo>
                    <a:pt x="37" y="5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41" name="Freeform 136"/>
            <p:cNvSpPr>
              <a:spLocks/>
            </p:cNvSpPr>
            <p:nvPr/>
          </p:nvSpPr>
          <p:spPr bwMode="auto">
            <a:xfrm>
              <a:off x="810" y="1704"/>
              <a:ext cx="52" cy="157"/>
            </a:xfrm>
            <a:custGeom>
              <a:avLst/>
              <a:gdLst>
                <a:gd name="T0" fmla="*/ 0 w 472"/>
                <a:gd name="T1" fmla="*/ 7 h 1407"/>
                <a:gd name="T2" fmla="*/ 145 w 472"/>
                <a:gd name="T3" fmla="*/ 1175 h 1407"/>
                <a:gd name="T4" fmla="*/ 472 w 472"/>
                <a:gd name="T5" fmla="*/ 1407 h 1407"/>
                <a:gd name="T6" fmla="*/ 163 w 472"/>
                <a:gd name="T7" fmla="*/ 14 h 1407"/>
                <a:gd name="T8" fmla="*/ 155 w 472"/>
                <a:gd name="T9" fmla="*/ 13 h 1407"/>
                <a:gd name="T10" fmla="*/ 136 w 472"/>
                <a:gd name="T11" fmla="*/ 11 h 1407"/>
                <a:gd name="T12" fmla="*/ 109 w 472"/>
                <a:gd name="T13" fmla="*/ 8 h 1407"/>
                <a:gd name="T14" fmla="*/ 79 w 472"/>
                <a:gd name="T15" fmla="*/ 4 h 1407"/>
                <a:gd name="T16" fmla="*/ 48 w 472"/>
                <a:gd name="T17" fmla="*/ 1 h 1407"/>
                <a:gd name="T18" fmla="*/ 22 w 472"/>
                <a:gd name="T19" fmla="*/ 0 h 1407"/>
                <a:gd name="T20" fmla="*/ 12 w 472"/>
                <a:gd name="T21" fmla="*/ 1 h 1407"/>
                <a:gd name="T22" fmla="*/ 4 w 472"/>
                <a:gd name="T23" fmla="*/ 1 h 1407"/>
                <a:gd name="T24" fmla="*/ 2 w 472"/>
                <a:gd name="T25" fmla="*/ 2 h 1407"/>
                <a:gd name="T26" fmla="*/ 0 w 472"/>
                <a:gd name="T27" fmla="*/ 3 h 1407"/>
                <a:gd name="T28" fmla="*/ 0 w 472"/>
                <a:gd name="T29" fmla="*/ 4 h 1407"/>
                <a:gd name="T30" fmla="*/ 0 w 472"/>
                <a:gd name="T31" fmla="*/ 7 h 1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1407">
                  <a:moveTo>
                    <a:pt x="0" y="7"/>
                  </a:moveTo>
                  <a:lnTo>
                    <a:pt x="145" y="1175"/>
                  </a:lnTo>
                  <a:lnTo>
                    <a:pt x="472" y="1407"/>
                  </a:lnTo>
                  <a:lnTo>
                    <a:pt x="163" y="14"/>
                  </a:lnTo>
                  <a:lnTo>
                    <a:pt x="155" y="13"/>
                  </a:lnTo>
                  <a:lnTo>
                    <a:pt x="136" y="11"/>
                  </a:lnTo>
                  <a:lnTo>
                    <a:pt x="109" y="8"/>
                  </a:lnTo>
                  <a:lnTo>
                    <a:pt x="79" y="4"/>
                  </a:lnTo>
                  <a:lnTo>
                    <a:pt x="48" y="1"/>
                  </a:lnTo>
                  <a:lnTo>
                    <a:pt x="22" y="0"/>
                  </a:lnTo>
                  <a:lnTo>
                    <a:pt x="12" y="1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42" name="Freeform 137"/>
            <p:cNvSpPr>
              <a:spLocks/>
            </p:cNvSpPr>
            <p:nvPr/>
          </p:nvSpPr>
          <p:spPr bwMode="auto">
            <a:xfrm>
              <a:off x="759" y="1705"/>
              <a:ext cx="35" cy="34"/>
            </a:xfrm>
            <a:custGeom>
              <a:avLst/>
              <a:gdLst>
                <a:gd name="T0" fmla="*/ 262 w 313"/>
                <a:gd name="T1" fmla="*/ 0 h 301"/>
                <a:gd name="T2" fmla="*/ 313 w 313"/>
                <a:gd name="T3" fmla="*/ 227 h 301"/>
                <a:gd name="T4" fmla="*/ 94 w 313"/>
                <a:gd name="T5" fmla="*/ 301 h 301"/>
                <a:gd name="T6" fmla="*/ 0 w 313"/>
                <a:gd name="T7" fmla="*/ 25 h 301"/>
                <a:gd name="T8" fmla="*/ 11 w 313"/>
                <a:gd name="T9" fmla="*/ 24 h 301"/>
                <a:gd name="T10" fmla="*/ 41 w 313"/>
                <a:gd name="T11" fmla="*/ 21 h 301"/>
                <a:gd name="T12" fmla="*/ 83 w 313"/>
                <a:gd name="T13" fmla="*/ 16 h 301"/>
                <a:gd name="T14" fmla="*/ 131 w 313"/>
                <a:gd name="T15" fmla="*/ 11 h 301"/>
                <a:gd name="T16" fmla="*/ 179 w 313"/>
                <a:gd name="T17" fmla="*/ 6 h 301"/>
                <a:gd name="T18" fmla="*/ 221 w 313"/>
                <a:gd name="T19" fmla="*/ 2 h 301"/>
                <a:gd name="T20" fmla="*/ 251 w 313"/>
                <a:gd name="T21" fmla="*/ 0 h 301"/>
                <a:gd name="T22" fmla="*/ 262 w 313"/>
                <a:gd name="T23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3" h="301">
                  <a:moveTo>
                    <a:pt x="262" y="0"/>
                  </a:moveTo>
                  <a:lnTo>
                    <a:pt x="313" y="227"/>
                  </a:lnTo>
                  <a:lnTo>
                    <a:pt x="94" y="301"/>
                  </a:lnTo>
                  <a:lnTo>
                    <a:pt x="0" y="25"/>
                  </a:lnTo>
                  <a:lnTo>
                    <a:pt x="11" y="24"/>
                  </a:lnTo>
                  <a:lnTo>
                    <a:pt x="41" y="21"/>
                  </a:lnTo>
                  <a:lnTo>
                    <a:pt x="83" y="16"/>
                  </a:lnTo>
                  <a:lnTo>
                    <a:pt x="131" y="11"/>
                  </a:lnTo>
                  <a:lnTo>
                    <a:pt x="179" y="6"/>
                  </a:lnTo>
                  <a:lnTo>
                    <a:pt x="221" y="2"/>
                  </a:lnTo>
                  <a:lnTo>
                    <a:pt x="251" y="0"/>
                  </a:lnTo>
                  <a:lnTo>
                    <a:pt x="26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43" name="Freeform 138"/>
            <p:cNvSpPr>
              <a:spLocks/>
            </p:cNvSpPr>
            <p:nvPr/>
          </p:nvSpPr>
          <p:spPr bwMode="auto">
            <a:xfrm>
              <a:off x="729" y="1711"/>
              <a:ext cx="31" cy="39"/>
            </a:xfrm>
            <a:custGeom>
              <a:avLst/>
              <a:gdLst>
                <a:gd name="T0" fmla="*/ 201 w 283"/>
                <a:gd name="T1" fmla="*/ 0 h 352"/>
                <a:gd name="T2" fmla="*/ 0 w 283"/>
                <a:gd name="T3" fmla="*/ 155 h 352"/>
                <a:gd name="T4" fmla="*/ 72 w 283"/>
                <a:gd name="T5" fmla="*/ 352 h 352"/>
                <a:gd name="T6" fmla="*/ 283 w 283"/>
                <a:gd name="T7" fmla="*/ 280 h 352"/>
                <a:gd name="T8" fmla="*/ 279 w 283"/>
                <a:gd name="T9" fmla="*/ 268 h 352"/>
                <a:gd name="T10" fmla="*/ 269 w 283"/>
                <a:gd name="T11" fmla="*/ 235 h 352"/>
                <a:gd name="T12" fmla="*/ 254 w 283"/>
                <a:gd name="T13" fmla="*/ 190 h 352"/>
                <a:gd name="T14" fmla="*/ 239 w 283"/>
                <a:gd name="T15" fmla="*/ 139 h 352"/>
                <a:gd name="T16" fmla="*/ 223 w 283"/>
                <a:gd name="T17" fmla="*/ 87 h 352"/>
                <a:gd name="T18" fmla="*/ 210 w 283"/>
                <a:gd name="T19" fmla="*/ 43 h 352"/>
                <a:gd name="T20" fmla="*/ 205 w 283"/>
                <a:gd name="T21" fmla="*/ 25 h 352"/>
                <a:gd name="T22" fmla="*/ 202 w 283"/>
                <a:gd name="T23" fmla="*/ 12 h 352"/>
                <a:gd name="T24" fmla="*/ 201 w 283"/>
                <a:gd name="T25" fmla="*/ 3 h 352"/>
                <a:gd name="T26" fmla="*/ 201 w 283"/>
                <a:gd name="T27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3" h="352">
                  <a:moveTo>
                    <a:pt x="201" y="0"/>
                  </a:moveTo>
                  <a:lnTo>
                    <a:pt x="0" y="155"/>
                  </a:lnTo>
                  <a:lnTo>
                    <a:pt x="72" y="352"/>
                  </a:lnTo>
                  <a:lnTo>
                    <a:pt x="283" y="280"/>
                  </a:lnTo>
                  <a:lnTo>
                    <a:pt x="279" y="268"/>
                  </a:lnTo>
                  <a:lnTo>
                    <a:pt x="269" y="235"/>
                  </a:lnTo>
                  <a:lnTo>
                    <a:pt x="254" y="190"/>
                  </a:lnTo>
                  <a:lnTo>
                    <a:pt x="239" y="139"/>
                  </a:lnTo>
                  <a:lnTo>
                    <a:pt x="223" y="87"/>
                  </a:lnTo>
                  <a:lnTo>
                    <a:pt x="210" y="43"/>
                  </a:lnTo>
                  <a:lnTo>
                    <a:pt x="205" y="25"/>
                  </a:lnTo>
                  <a:lnTo>
                    <a:pt x="202" y="12"/>
                  </a:lnTo>
                  <a:lnTo>
                    <a:pt x="201" y="3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44" name="Freeform 139"/>
            <p:cNvSpPr>
              <a:spLocks/>
            </p:cNvSpPr>
            <p:nvPr/>
          </p:nvSpPr>
          <p:spPr bwMode="auto">
            <a:xfrm>
              <a:off x="709" y="1731"/>
              <a:ext cx="21" cy="33"/>
            </a:xfrm>
            <a:custGeom>
              <a:avLst/>
              <a:gdLst>
                <a:gd name="T0" fmla="*/ 136 w 187"/>
                <a:gd name="T1" fmla="*/ 0 h 301"/>
                <a:gd name="T2" fmla="*/ 187 w 187"/>
                <a:gd name="T3" fmla="*/ 220 h 301"/>
                <a:gd name="T4" fmla="*/ 0 w 187"/>
                <a:gd name="T5" fmla="*/ 301 h 301"/>
                <a:gd name="T6" fmla="*/ 5 w 187"/>
                <a:gd name="T7" fmla="*/ 288 h 301"/>
                <a:gd name="T8" fmla="*/ 20 w 187"/>
                <a:gd name="T9" fmla="*/ 254 h 301"/>
                <a:gd name="T10" fmla="*/ 42 w 187"/>
                <a:gd name="T11" fmla="*/ 207 h 301"/>
                <a:gd name="T12" fmla="*/ 66 w 187"/>
                <a:gd name="T13" fmla="*/ 151 h 301"/>
                <a:gd name="T14" fmla="*/ 91 w 187"/>
                <a:gd name="T15" fmla="*/ 96 h 301"/>
                <a:gd name="T16" fmla="*/ 113 w 187"/>
                <a:gd name="T17" fmla="*/ 47 h 301"/>
                <a:gd name="T18" fmla="*/ 130 w 187"/>
                <a:gd name="T19" fmla="*/ 14 h 301"/>
                <a:gd name="T20" fmla="*/ 136 w 187"/>
                <a:gd name="T21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301">
                  <a:moveTo>
                    <a:pt x="136" y="0"/>
                  </a:moveTo>
                  <a:lnTo>
                    <a:pt x="187" y="220"/>
                  </a:lnTo>
                  <a:lnTo>
                    <a:pt x="0" y="301"/>
                  </a:lnTo>
                  <a:lnTo>
                    <a:pt x="5" y="288"/>
                  </a:lnTo>
                  <a:lnTo>
                    <a:pt x="20" y="254"/>
                  </a:lnTo>
                  <a:lnTo>
                    <a:pt x="42" y="207"/>
                  </a:lnTo>
                  <a:lnTo>
                    <a:pt x="66" y="151"/>
                  </a:lnTo>
                  <a:lnTo>
                    <a:pt x="91" y="96"/>
                  </a:lnTo>
                  <a:lnTo>
                    <a:pt x="113" y="47"/>
                  </a:lnTo>
                  <a:lnTo>
                    <a:pt x="130" y="14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45" name="Freeform 140"/>
            <p:cNvSpPr>
              <a:spLocks/>
            </p:cNvSpPr>
            <p:nvPr/>
          </p:nvSpPr>
          <p:spPr bwMode="auto">
            <a:xfrm>
              <a:off x="707" y="1763"/>
              <a:ext cx="32" cy="40"/>
            </a:xfrm>
            <a:custGeom>
              <a:avLst/>
              <a:gdLst>
                <a:gd name="T0" fmla="*/ 0 w 288"/>
                <a:gd name="T1" fmla="*/ 53 h 353"/>
                <a:gd name="T2" fmla="*/ 219 w 288"/>
                <a:gd name="T3" fmla="*/ 0 h 353"/>
                <a:gd name="T4" fmla="*/ 288 w 288"/>
                <a:gd name="T5" fmla="*/ 353 h 353"/>
                <a:gd name="T6" fmla="*/ 9 w 288"/>
                <a:gd name="T7" fmla="*/ 267 h 353"/>
                <a:gd name="T8" fmla="*/ 0 w 288"/>
                <a:gd name="T9" fmla="*/ 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353">
                  <a:moveTo>
                    <a:pt x="0" y="53"/>
                  </a:moveTo>
                  <a:lnTo>
                    <a:pt x="219" y="0"/>
                  </a:lnTo>
                  <a:lnTo>
                    <a:pt x="288" y="353"/>
                  </a:lnTo>
                  <a:lnTo>
                    <a:pt x="9" y="267"/>
                  </a:lnTo>
                  <a:lnTo>
                    <a:pt x="0" y="5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46" name="Freeform 141"/>
            <p:cNvSpPr>
              <a:spLocks/>
            </p:cNvSpPr>
            <p:nvPr/>
          </p:nvSpPr>
          <p:spPr bwMode="auto">
            <a:xfrm>
              <a:off x="742" y="1751"/>
              <a:ext cx="30" cy="42"/>
            </a:xfrm>
            <a:custGeom>
              <a:avLst/>
              <a:gdLst>
                <a:gd name="T0" fmla="*/ 0 w 265"/>
                <a:gd name="T1" fmla="*/ 77 h 378"/>
                <a:gd name="T2" fmla="*/ 180 w 265"/>
                <a:gd name="T3" fmla="*/ 0 h 378"/>
                <a:gd name="T4" fmla="*/ 265 w 265"/>
                <a:gd name="T5" fmla="*/ 309 h 378"/>
                <a:gd name="T6" fmla="*/ 55 w 265"/>
                <a:gd name="T7" fmla="*/ 378 h 378"/>
                <a:gd name="T8" fmla="*/ 0 w 265"/>
                <a:gd name="T9" fmla="*/ 7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78">
                  <a:moveTo>
                    <a:pt x="0" y="77"/>
                  </a:moveTo>
                  <a:lnTo>
                    <a:pt x="180" y="0"/>
                  </a:lnTo>
                  <a:lnTo>
                    <a:pt x="265" y="309"/>
                  </a:lnTo>
                  <a:lnTo>
                    <a:pt x="55" y="378"/>
                  </a:lnTo>
                  <a:lnTo>
                    <a:pt x="0" y="7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47" name="Freeform 142"/>
            <p:cNvSpPr>
              <a:spLocks/>
            </p:cNvSpPr>
            <p:nvPr/>
          </p:nvSpPr>
          <p:spPr bwMode="auto">
            <a:xfrm>
              <a:off x="774" y="1738"/>
              <a:ext cx="28" cy="44"/>
            </a:xfrm>
            <a:custGeom>
              <a:avLst/>
              <a:gdLst>
                <a:gd name="T0" fmla="*/ 0 w 258"/>
                <a:gd name="T1" fmla="*/ 69 h 395"/>
                <a:gd name="T2" fmla="*/ 215 w 258"/>
                <a:gd name="T3" fmla="*/ 0 h 395"/>
                <a:gd name="T4" fmla="*/ 258 w 258"/>
                <a:gd name="T5" fmla="*/ 331 h 395"/>
                <a:gd name="T6" fmla="*/ 60 w 258"/>
                <a:gd name="T7" fmla="*/ 395 h 395"/>
                <a:gd name="T8" fmla="*/ 58 w 258"/>
                <a:gd name="T9" fmla="*/ 381 h 395"/>
                <a:gd name="T10" fmla="*/ 50 w 258"/>
                <a:gd name="T11" fmla="*/ 343 h 395"/>
                <a:gd name="T12" fmla="*/ 41 w 258"/>
                <a:gd name="T13" fmla="*/ 290 h 395"/>
                <a:gd name="T14" fmla="*/ 30 w 258"/>
                <a:gd name="T15" fmla="*/ 230 h 395"/>
                <a:gd name="T16" fmla="*/ 19 w 258"/>
                <a:gd name="T17" fmla="*/ 170 h 395"/>
                <a:gd name="T18" fmla="*/ 9 w 258"/>
                <a:gd name="T19" fmla="*/ 118 h 395"/>
                <a:gd name="T20" fmla="*/ 2 w 258"/>
                <a:gd name="T21" fmla="*/ 81 h 395"/>
                <a:gd name="T22" fmla="*/ 0 w 258"/>
                <a:gd name="T23" fmla="*/ 69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8" h="395">
                  <a:moveTo>
                    <a:pt x="0" y="69"/>
                  </a:moveTo>
                  <a:lnTo>
                    <a:pt x="215" y="0"/>
                  </a:lnTo>
                  <a:lnTo>
                    <a:pt x="258" y="331"/>
                  </a:lnTo>
                  <a:lnTo>
                    <a:pt x="60" y="395"/>
                  </a:lnTo>
                  <a:lnTo>
                    <a:pt x="58" y="381"/>
                  </a:lnTo>
                  <a:lnTo>
                    <a:pt x="50" y="343"/>
                  </a:lnTo>
                  <a:lnTo>
                    <a:pt x="41" y="290"/>
                  </a:lnTo>
                  <a:lnTo>
                    <a:pt x="30" y="230"/>
                  </a:lnTo>
                  <a:lnTo>
                    <a:pt x="19" y="170"/>
                  </a:lnTo>
                  <a:lnTo>
                    <a:pt x="9" y="118"/>
                  </a:lnTo>
                  <a:lnTo>
                    <a:pt x="2" y="81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48" name="Freeform 143"/>
            <p:cNvSpPr>
              <a:spLocks/>
            </p:cNvSpPr>
            <p:nvPr/>
          </p:nvSpPr>
          <p:spPr bwMode="auto">
            <a:xfrm>
              <a:off x="751" y="1794"/>
              <a:ext cx="26" cy="24"/>
            </a:xfrm>
            <a:custGeom>
              <a:avLst/>
              <a:gdLst>
                <a:gd name="T0" fmla="*/ 0 w 233"/>
                <a:gd name="T1" fmla="*/ 34 h 210"/>
                <a:gd name="T2" fmla="*/ 216 w 233"/>
                <a:gd name="T3" fmla="*/ 0 h 210"/>
                <a:gd name="T4" fmla="*/ 233 w 233"/>
                <a:gd name="T5" fmla="*/ 210 h 210"/>
                <a:gd name="T6" fmla="*/ 9 w 233"/>
                <a:gd name="T7" fmla="*/ 142 h 210"/>
                <a:gd name="T8" fmla="*/ 8 w 233"/>
                <a:gd name="T9" fmla="*/ 124 h 210"/>
                <a:gd name="T10" fmla="*/ 5 w 233"/>
                <a:gd name="T11" fmla="*/ 86 h 210"/>
                <a:gd name="T12" fmla="*/ 3 w 233"/>
                <a:gd name="T13" fmla="*/ 49 h 210"/>
                <a:gd name="T14" fmla="*/ 0 w 233"/>
                <a:gd name="T15" fmla="*/ 3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3" h="210">
                  <a:moveTo>
                    <a:pt x="0" y="34"/>
                  </a:moveTo>
                  <a:lnTo>
                    <a:pt x="216" y="0"/>
                  </a:lnTo>
                  <a:lnTo>
                    <a:pt x="233" y="210"/>
                  </a:lnTo>
                  <a:lnTo>
                    <a:pt x="9" y="142"/>
                  </a:lnTo>
                  <a:lnTo>
                    <a:pt x="8" y="124"/>
                  </a:lnTo>
                  <a:lnTo>
                    <a:pt x="5" y="86"/>
                  </a:lnTo>
                  <a:lnTo>
                    <a:pt x="3" y="49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49" name="Freeform 144"/>
            <p:cNvSpPr>
              <a:spLocks/>
            </p:cNvSpPr>
            <p:nvPr/>
          </p:nvSpPr>
          <p:spPr bwMode="auto">
            <a:xfrm>
              <a:off x="785" y="1784"/>
              <a:ext cx="24" cy="49"/>
            </a:xfrm>
            <a:custGeom>
              <a:avLst/>
              <a:gdLst>
                <a:gd name="T0" fmla="*/ 0 w 215"/>
                <a:gd name="T1" fmla="*/ 13 h 443"/>
                <a:gd name="T2" fmla="*/ 26 w 215"/>
                <a:gd name="T3" fmla="*/ 318 h 443"/>
                <a:gd name="T4" fmla="*/ 215 w 215"/>
                <a:gd name="T5" fmla="*/ 443 h 443"/>
                <a:gd name="T6" fmla="*/ 180 w 215"/>
                <a:gd name="T7" fmla="*/ 0 h 443"/>
                <a:gd name="T8" fmla="*/ 172 w 215"/>
                <a:gd name="T9" fmla="*/ 1 h 443"/>
                <a:gd name="T10" fmla="*/ 152 w 215"/>
                <a:gd name="T11" fmla="*/ 3 h 443"/>
                <a:gd name="T12" fmla="*/ 125 w 215"/>
                <a:gd name="T13" fmla="*/ 6 h 443"/>
                <a:gd name="T14" fmla="*/ 91 w 215"/>
                <a:gd name="T15" fmla="*/ 8 h 443"/>
                <a:gd name="T16" fmla="*/ 59 w 215"/>
                <a:gd name="T17" fmla="*/ 12 h 443"/>
                <a:gd name="T18" fmla="*/ 30 w 215"/>
                <a:gd name="T19" fmla="*/ 13 h 443"/>
                <a:gd name="T20" fmla="*/ 9 w 215"/>
                <a:gd name="T21" fmla="*/ 14 h 443"/>
                <a:gd name="T22" fmla="*/ 0 w 215"/>
                <a:gd name="T23" fmla="*/ 13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5" h="443">
                  <a:moveTo>
                    <a:pt x="0" y="13"/>
                  </a:moveTo>
                  <a:lnTo>
                    <a:pt x="26" y="318"/>
                  </a:lnTo>
                  <a:lnTo>
                    <a:pt x="215" y="443"/>
                  </a:lnTo>
                  <a:lnTo>
                    <a:pt x="180" y="0"/>
                  </a:lnTo>
                  <a:lnTo>
                    <a:pt x="172" y="1"/>
                  </a:lnTo>
                  <a:lnTo>
                    <a:pt x="152" y="3"/>
                  </a:lnTo>
                  <a:lnTo>
                    <a:pt x="125" y="6"/>
                  </a:lnTo>
                  <a:lnTo>
                    <a:pt x="91" y="8"/>
                  </a:lnTo>
                  <a:lnTo>
                    <a:pt x="59" y="12"/>
                  </a:lnTo>
                  <a:lnTo>
                    <a:pt x="30" y="13"/>
                  </a:lnTo>
                  <a:lnTo>
                    <a:pt x="9" y="14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50" name="Freeform 145"/>
            <p:cNvSpPr>
              <a:spLocks/>
            </p:cNvSpPr>
            <p:nvPr/>
          </p:nvSpPr>
          <p:spPr bwMode="auto">
            <a:xfrm>
              <a:off x="741" y="1817"/>
              <a:ext cx="160" cy="86"/>
            </a:xfrm>
            <a:custGeom>
              <a:avLst/>
              <a:gdLst>
                <a:gd name="T0" fmla="*/ 0 w 1444"/>
                <a:gd name="T1" fmla="*/ 0 h 773"/>
                <a:gd name="T2" fmla="*/ 1444 w 1444"/>
                <a:gd name="T3" fmla="*/ 773 h 773"/>
                <a:gd name="T4" fmla="*/ 241 w 1444"/>
                <a:gd name="T5" fmla="*/ 653 h 773"/>
                <a:gd name="T6" fmla="*/ 241 w 1444"/>
                <a:gd name="T7" fmla="*/ 576 h 773"/>
                <a:gd name="T8" fmla="*/ 421 w 1444"/>
                <a:gd name="T9" fmla="*/ 412 h 773"/>
                <a:gd name="T10" fmla="*/ 34 w 1444"/>
                <a:gd name="T11" fmla="*/ 137 h 773"/>
                <a:gd name="T12" fmla="*/ 31 w 1444"/>
                <a:gd name="T13" fmla="*/ 117 h 773"/>
                <a:gd name="T14" fmla="*/ 21 w 1444"/>
                <a:gd name="T15" fmla="*/ 72 h 773"/>
                <a:gd name="T16" fmla="*/ 15 w 1444"/>
                <a:gd name="T17" fmla="*/ 46 h 773"/>
                <a:gd name="T18" fmla="*/ 10 w 1444"/>
                <a:gd name="T19" fmla="*/ 25 h 773"/>
                <a:gd name="T20" fmla="*/ 4 w 1444"/>
                <a:gd name="T21" fmla="*/ 9 h 773"/>
                <a:gd name="T22" fmla="*/ 0 w 1444"/>
                <a:gd name="T23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44" h="773">
                  <a:moveTo>
                    <a:pt x="0" y="0"/>
                  </a:moveTo>
                  <a:lnTo>
                    <a:pt x="1444" y="773"/>
                  </a:lnTo>
                  <a:lnTo>
                    <a:pt x="241" y="653"/>
                  </a:lnTo>
                  <a:lnTo>
                    <a:pt x="241" y="576"/>
                  </a:lnTo>
                  <a:lnTo>
                    <a:pt x="421" y="412"/>
                  </a:lnTo>
                  <a:lnTo>
                    <a:pt x="34" y="137"/>
                  </a:lnTo>
                  <a:lnTo>
                    <a:pt x="31" y="117"/>
                  </a:lnTo>
                  <a:lnTo>
                    <a:pt x="21" y="72"/>
                  </a:lnTo>
                  <a:lnTo>
                    <a:pt x="15" y="46"/>
                  </a:lnTo>
                  <a:lnTo>
                    <a:pt x="10" y="25"/>
                  </a:lnTo>
                  <a:lnTo>
                    <a:pt x="4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51" name="Freeform 146"/>
            <p:cNvSpPr>
              <a:spLocks/>
            </p:cNvSpPr>
            <p:nvPr/>
          </p:nvSpPr>
          <p:spPr bwMode="auto">
            <a:xfrm>
              <a:off x="788" y="1909"/>
              <a:ext cx="116" cy="75"/>
            </a:xfrm>
            <a:custGeom>
              <a:avLst/>
              <a:gdLst>
                <a:gd name="T0" fmla="*/ 18 w 1048"/>
                <a:gd name="T1" fmla="*/ 0 h 671"/>
                <a:gd name="T2" fmla="*/ 1048 w 1048"/>
                <a:gd name="T3" fmla="*/ 51 h 671"/>
                <a:gd name="T4" fmla="*/ 1048 w 1048"/>
                <a:gd name="T5" fmla="*/ 671 h 671"/>
                <a:gd name="T6" fmla="*/ 0 w 1048"/>
                <a:gd name="T7" fmla="*/ 602 h 671"/>
                <a:gd name="T8" fmla="*/ 18 w 1048"/>
                <a:gd name="T9" fmla="*/ 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671">
                  <a:moveTo>
                    <a:pt x="18" y="0"/>
                  </a:moveTo>
                  <a:lnTo>
                    <a:pt x="1048" y="51"/>
                  </a:lnTo>
                  <a:lnTo>
                    <a:pt x="1048" y="671"/>
                  </a:lnTo>
                  <a:lnTo>
                    <a:pt x="0" y="60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52" name="Freeform 147"/>
            <p:cNvSpPr>
              <a:spLocks/>
            </p:cNvSpPr>
            <p:nvPr/>
          </p:nvSpPr>
          <p:spPr bwMode="auto">
            <a:xfrm>
              <a:off x="876" y="1676"/>
              <a:ext cx="62" cy="56"/>
            </a:xfrm>
            <a:custGeom>
              <a:avLst/>
              <a:gdLst>
                <a:gd name="T0" fmla="*/ 308 w 559"/>
                <a:gd name="T1" fmla="*/ 1 h 499"/>
                <a:gd name="T2" fmla="*/ 349 w 559"/>
                <a:gd name="T3" fmla="*/ 8 h 499"/>
                <a:gd name="T4" fmla="*/ 388 w 559"/>
                <a:gd name="T5" fmla="*/ 20 h 499"/>
                <a:gd name="T6" fmla="*/ 425 w 559"/>
                <a:gd name="T7" fmla="*/ 37 h 499"/>
                <a:gd name="T8" fmla="*/ 458 w 559"/>
                <a:gd name="T9" fmla="*/ 57 h 499"/>
                <a:gd name="T10" fmla="*/ 487 w 559"/>
                <a:gd name="T11" fmla="*/ 81 h 499"/>
                <a:gd name="T12" fmla="*/ 512 w 559"/>
                <a:gd name="T13" fmla="*/ 110 h 499"/>
                <a:gd name="T14" fmla="*/ 532 w 559"/>
                <a:gd name="T15" fmla="*/ 142 h 499"/>
                <a:gd name="T16" fmla="*/ 547 w 559"/>
                <a:gd name="T17" fmla="*/ 175 h 499"/>
                <a:gd name="T18" fmla="*/ 556 w 559"/>
                <a:gd name="T19" fmla="*/ 212 h 499"/>
                <a:gd name="T20" fmla="*/ 559 w 559"/>
                <a:gd name="T21" fmla="*/ 250 h 499"/>
                <a:gd name="T22" fmla="*/ 556 w 559"/>
                <a:gd name="T23" fmla="*/ 288 h 499"/>
                <a:gd name="T24" fmla="*/ 547 w 559"/>
                <a:gd name="T25" fmla="*/ 323 h 499"/>
                <a:gd name="T26" fmla="*/ 532 w 559"/>
                <a:gd name="T27" fmla="*/ 358 h 499"/>
                <a:gd name="T28" fmla="*/ 512 w 559"/>
                <a:gd name="T29" fmla="*/ 389 h 499"/>
                <a:gd name="T30" fmla="*/ 487 w 559"/>
                <a:gd name="T31" fmla="*/ 417 h 499"/>
                <a:gd name="T32" fmla="*/ 458 w 559"/>
                <a:gd name="T33" fmla="*/ 441 h 499"/>
                <a:gd name="T34" fmla="*/ 425 w 559"/>
                <a:gd name="T35" fmla="*/ 462 h 499"/>
                <a:gd name="T36" fmla="*/ 388 w 559"/>
                <a:gd name="T37" fmla="*/ 479 h 499"/>
                <a:gd name="T38" fmla="*/ 349 w 559"/>
                <a:gd name="T39" fmla="*/ 490 h 499"/>
                <a:gd name="T40" fmla="*/ 308 w 559"/>
                <a:gd name="T41" fmla="*/ 497 h 499"/>
                <a:gd name="T42" fmla="*/ 266 w 559"/>
                <a:gd name="T43" fmla="*/ 498 h 499"/>
                <a:gd name="T44" fmla="*/ 224 w 559"/>
                <a:gd name="T45" fmla="*/ 494 h 499"/>
                <a:gd name="T46" fmla="*/ 184 w 559"/>
                <a:gd name="T47" fmla="*/ 484 h 499"/>
                <a:gd name="T48" fmla="*/ 147 w 559"/>
                <a:gd name="T49" fmla="*/ 469 h 499"/>
                <a:gd name="T50" fmla="*/ 113 w 559"/>
                <a:gd name="T51" fmla="*/ 449 h 499"/>
                <a:gd name="T52" fmla="*/ 82 w 559"/>
                <a:gd name="T53" fmla="*/ 426 h 499"/>
                <a:gd name="T54" fmla="*/ 56 w 559"/>
                <a:gd name="T55" fmla="*/ 399 h 499"/>
                <a:gd name="T56" fmla="*/ 35 w 559"/>
                <a:gd name="T57" fmla="*/ 369 h 499"/>
                <a:gd name="T58" fmla="*/ 18 w 559"/>
                <a:gd name="T59" fmla="*/ 335 h 499"/>
                <a:gd name="T60" fmla="*/ 7 w 559"/>
                <a:gd name="T61" fmla="*/ 300 h 499"/>
                <a:gd name="T62" fmla="*/ 1 w 559"/>
                <a:gd name="T63" fmla="*/ 262 h 499"/>
                <a:gd name="T64" fmla="*/ 2 w 559"/>
                <a:gd name="T65" fmla="*/ 224 h 499"/>
                <a:gd name="T66" fmla="*/ 9 w 559"/>
                <a:gd name="T67" fmla="*/ 187 h 499"/>
                <a:gd name="T68" fmla="*/ 22 w 559"/>
                <a:gd name="T69" fmla="*/ 153 h 499"/>
                <a:gd name="T70" fmla="*/ 41 w 559"/>
                <a:gd name="T71" fmla="*/ 120 h 499"/>
                <a:gd name="T72" fmla="*/ 65 w 559"/>
                <a:gd name="T73" fmla="*/ 91 h 499"/>
                <a:gd name="T74" fmla="*/ 92 w 559"/>
                <a:gd name="T75" fmla="*/ 65 h 499"/>
                <a:gd name="T76" fmla="*/ 124 w 559"/>
                <a:gd name="T77" fmla="*/ 42 h 499"/>
                <a:gd name="T78" fmla="*/ 159 w 559"/>
                <a:gd name="T79" fmla="*/ 25 h 499"/>
                <a:gd name="T80" fmla="*/ 197 w 559"/>
                <a:gd name="T81" fmla="*/ 11 h 499"/>
                <a:gd name="T82" fmla="*/ 237 w 559"/>
                <a:gd name="T83" fmla="*/ 3 h 499"/>
                <a:gd name="T84" fmla="*/ 280 w 559"/>
                <a:gd name="T8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59" h="499">
                  <a:moveTo>
                    <a:pt x="280" y="0"/>
                  </a:moveTo>
                  <a:lnTo>
                    <a:pt x="295" y="0"/>
                  </a:lnTo>
                  <a:lnTo>
                    <a:pt x="308" y="1"/>
                  </a:lnTo>
                  <a:lnTo>
                    <a:pt x="323" y="3"/>
                  </a:lnTo>
                  <a:lnTo>
                    <a:pt x="336" y="6"/>
                  </a:lnTo>
                  <a:lnTo>
                    <a:pt x="349" y="8"/>
                  </a:lnTo>
                  <a:lnTo>
                    <a:pt x="363" y="11"/>
                  </a:lnTo>
                  <a:lnTo>
                    <a:pt x="376" y="16"/>
                  </a:lnTo>
                  <a:lnTo>
                    <a:pt x="388" y="20"/>
                  </a:lnTo>
                  <a:lnTo>
                    <a:pt x="402" y="25"/>
                  </a:lnTo>
                  <a:lnTo>
                    <a:pt x="413" y="30"/>
                  </a:lnTo>
                  <a:lnTo>
                    <a:pt x="425" y="37"/>
                  </a:lnTo>
                  <a:lnTo>
                    <a:pt x="436" y="42"/>
                  </a:lnTo>
                  <a:lnTo>
                    <a:pt x="447" y="50"/>
                  </a:lnTo>
                  <a:lnTo>
                    <a:pt x="458" y="57"/>
                  </a:lnTo>
                  <a:lnTo>
                    <a:pt x="468" y="65"/>
                  </a:lnTo>
                  <a:lnTo>
                    <a:pt x="477" y="74"/>
                  </a:lnTo>
                  <a:lnTo>
                    <a:pt x="487" y="81"/>
                  </a:lnTo>
                  <a:lnTo>
                    <a:pt x="496" y="91"/>
                  </a:lnTo>
                  <a:lnTo>
                    <a:pt x="504" y="100"/>
                  </a:lnTo>
                  <a:lnTo>
                    <a:pt x="512" y="110"/>
                  </a:lnTo>
                  <a:lnTo>
                    <a:pt x="519" y="120"/>
                  </a:lnTo>
                  <a:lnTo>
                    <a:pt x="526" y="130"/>
                  </a:lnTo>
                  <a:lnTo>
                    <a:pt x="532" y="142"/>
                  </a:lnTo>
                  <a:lnTo>
                    <a:pt x="537" y="153"/>
                  </a:lnTo>
                  <a:lnTo>
                    <a:pt x="543" y="164"/>
                  </a:lnTo>
                  <a:lnTo>
                    <a:pt x="547" y="175"/>
                  </a:lnTo>
                  <a:lnTo>
                    <a:pt x="550" y="187"/>
                  </a:lnTo>
                  <a:lnTo>
                    <a:pt x="554" y="199"/>
                  </a:lnTo>
                  <a:lnTo>
                    <a:pt x="556" y="212"/>
                  </a:lnTo>
                  <a:lnTo>
                    <a:pt x="558" y="224"/>
                  </a:lnTo>
                  <a:lnTo>
                    <a:pt x="559" y="236"/>
                  </a:lnTo>
                  <a:lnTo>
                    <a:pt x="559" y="250"/>
                  </a:lnTo>
                  <a:lnTo>
                    <a:pt x="559" y="262"/>
                  </a:lnTo>
                  <a:lnTo>
                    <a:pt x="558" y="275"/>
                  </a:lnTo>
                  <a:lnTo>
                    <a:pt x="556" y="288"/>
                  </a:lnTo>
                  <a:lnTo>
                    <a:pt x="554" y="300"/>
                  </a:lnTo>
                  <a:lnTo>
                    <a:pt x="550" y="312"/>
                  </a:lnTo>
                  <a:lnTo>
                    <a:pt x="547" y="323"/>
                  </a:lnTo>
                  <a:lnTo>
                    <a:pt x="543" y="335"/>
                  </a:lnTo>
                  <a:lnTo>
                    <a:pt x="537" y="347"/>
                  </a:lnTo>
                  <a:lnTo>
                    <a:pt x="532" y="358"/>
                  </a:lnTo>
                  <a:lnTo>
                    <a:pt x="526" y="369"/>
                  </a:lnTo>
                  <a:lnTo>
                    <a:pt x="519" y="379"/>
                  </a:lnTo>
                  <a:lnTo>
                    <a:pt x="512" y="389"/>
                  </a:lnTo>
                  <a:lnTo>
                    <a:pt x="504" y="399"/>
                  </a:lnTo>
                  <a:lnTo>
                    <a:pt x="496" y="408"/>
                  </a:lnTo>
                  <a:lnTo>
                    <a:pt x="487" y="417"/>
                  </a:lnTo>
                  <a:lnTo>
                    <a:pt x="477" y="426"/>
                  </a:lnTo>
                  <a:lnTo>
                    <a:pt x="468" y="433"/>
                  </a:lnTo>
                  <a:lnTo>
                    <a:pt x="458" y="441"/>
                  </a:lnTo>
                  <a:lnTo>
                    <a:pt x="447" y="449"/>
                  </a:lnTo>
                  <a:lnTo>
                    <a:pt x="436" y="456"/>
                  </a:lnTo>
                  <a:lnTo>
                    <a:pt x="425" y="462"/>
                  </a:lnTo>
                  <a:lnTo>
                    <a:pt x="413" y="469"/>
                  </a:lnTo>
                  <a:lnTo>
                    <a:pt x="402" y="474"/>
                  </a:lnTo>
                  <a:lnTo>
                    <a:pt x="388" y="479"/>
                  </a:lnTo>
                  <a:lnTo>
                    <a:pt x="376" y="484"/>
                  </a:lnTo>
                  <a:lnTo>
                    <a:pt x="363" y="487"/>
                  </a:lnTo>
                  <a:lnTo>
                    <a:pt x="349" y="490"/>
                  </a:lnTo>
                  <a:lnTo>
                    <a:pt x="336" y="494"/>
                  </a:lnTo>
                  <a:lnTo>
                    <a:pt x="323" y="496"/>
                  </a:lnTo>
                  <a:lnTo>
                    <a:pt x="308" y="497"/>
                  </a:lnTo>
                  <a:lnTo>
                    <a:pt x="295" y="498"/>
                  </a:lnTo>
                  <a:lnTo>
                    <a:pt x="280" y="499"/>
                  </a:lnTo>
                  <a:lnTo>
                    <a:pt x="266" y="498"/>
                  </a:lnTo>
                  <a:lnTo>
                    <a:pt x="251" y="497"/>
                  </a:lnTo>
                  <a:lnTo>
                    <a:pt x="237" y="496"/>
                  </a:lnTo>
                  <a:lnTo>
                    <a:pt x="224" y="494"/>
                  </a:lnTo>
                  <a:lnTo>
                    <a:pt x="210" y="490"/>
                  </a:lnTo>
                  <a:lnTo>
                    <a:pt x="197" y="487"/>
                  </a:lnTo>
                  <a:lnTo>
                    <a:pt x="184" y="484"/>
                  </a:lnTo>
                  <a:lnTo>
                    <a:pt x="171" y="479"/>
                  </a:lnTo>
                  <a:lnTo>
                    <a:pt x="159" y="474"/>
                  </a:lnTo>
                  <a:lnTo>
                    <a:pt x="147" y="469"/>
                  </a:lnTo>
                  <a:lnTo>
                    <a:pt x="135" y="462"/>
                  </a:lnTo>
                  <a:lnTo>
                    <a:pt x="124" y="456"/>
                  </a:lnTo>
                  <a:lnTo>
                    <a:pt x="113" y="449"/>
                  </a:lnTo>
                  <a:lnTo>
                    <a:pt x="102" y="441"/>
                  </a:lnTo>
                  <a:lnTo>
                    <a:pt x="92" y="433"/>
                  </a:lnTo>
                  <a:lnTo>
                    <a:pt x="82" y="426"/>
                  </a:lnTo>
                  <a:lnTo>
                    <a:pt x="74" y="417"/>
                  </a:lnTo>
                  <a:lnTo>
                    <a:pt x="65" y="408"/>
                  </a:lnTo>
                  <a:lnTo>
                    <a:pt x="56" y="399"/>
                  </a:lnTo>
                  <a:lnTo>
                    <a:pt x="48" y="389"/>
                  </a:lnTo>
                  <a:lnTo>
                    <a:pt x="41" y="379"/>
                  </a:lnTo>
                  <a:lnTo>
                    <a:pt x="35" y="369"/>
                  </a:lnTo>
                  <a:lnTo>
                    <a:pt x="28" y="358"/>
                  </a:lnTo>
                  <a:lnTo>
                    <a:pt x="22" y="347"/>
                  </a:lnTo>
                  <a:lnTo>
                    <a:pt x="18" y="335"/>
                  </a:lnTo>
                  <a:lnTo>
                    <a:pt x="14" y="323"/>
                  </a:lnTo>
                  <a:lnTo>
                    <a:pt x="9" y="312"/>
                  </a:lnTo>
                  <a:lnTo>
                    <a:pt x="7" y="300"/>
                  </a:lnTo>
                  <a:lnTo>
                    <a:pt x="4" y="288"/>
                  </a:lnTo>
                  <a:lnTo>
                    <a:pt x="2" y="275"/>
                  </a:lnTo>
                  <a:lnTo>
                    <a:pt x="1" y="262"/>
                  </a:lnTo>
                  <a:lnTo>
                    <a:pt x="0" y="250"/>
                  </a:lnTo>
                  <a:lnTo>
                    <a:pt x="1" y="236"/>
                  </a:lnTo>
                  <a:lnTo>
                    <a:pt x="2" y="224"/>
                  </a:lnTo>
                  <a:lnTo>
                    <a:pt x="4" y="212"/>
                  </a:lnTo>
                  <a:lnTo>
                    <a:pt x="7" y="199"/>
                  </a:lnTo>
                  <a:lnTo>
                    <a:pt x="9" y="187"/>
                  </a:lnTo>
                  <a:lnTo>
                    <a:pt x="14" y="175"/>
                  </a:lnTo>
                  <a:lnTo>
                    <a:pt x="18" y="164"/>
                  </a:lnTo>
                  <a:lnTo>
                    <a:pt x="22" y="153"/>
                  </a:lnTo>
                  <a:lnTo>
                    <a:pt x="28" y="142"/>
                  </a:lnTo>
                  <a:lnTo>
                    <a:pt x="35" y="130"/>
                  </a:lnTo>
                  <a:lnTo>
                    <a:pt x="41" y="120"/>
                  </a:lnTo>
                  <a:lnTo>
                    <a:pt x="48" y="110"/>
                  </a:lnTo>
                  <a:lnTo>
                    <a:pt x="56" y="100"/>
                  </a:lnTo>
                  <a:lnTo>
                    <a:pt x="65" y="91"/>
                  </a:lnTo>
                  <a:lnTo>
                    <a:pt x="74" y="81"/>
                  </a:lnTo>
                  <a:lnTo>
                    <a:pt x="82" y="74"/>
                  </a:lnTo>
                  <a:lnTo>
                    <a:pt x="92" y="65"/>
                  </a:lnTo>
                  <a:lnTo>
                    <a:pt x="102" y="57"/>
                  </a:lnTo>
                  <a:lnTo>
                    <a:pt x="113" y="50"/>
                  </a:lnTo>
                  <a:lnTo>
                    <a:pt x="124" y="42"/>
                  </a:lnTo>
                  <a:lnTo>
                    <a:pt x="135" y="37"/>
                  </a:lnTo>
                  <a:lnTo>
                    <a:pt x="147" y="30"/>
                  </a:lnTo>
                  <a:lnTo>
                    <a:pt x="159" y="25"/>
                  </a:lnTo>
                  <a:lnTo>
                    <a:pt x="171" y="20"/>
                  </a:lnTo>
                  <a:lnTo>
                    <a:pt x="184" y="16"/>
                  </a:lnTo>
                  <a:lnTo>
                    <a:pt x="197" y="11"/>
                  </a:lnTo>
                  <a:lnTo>
                    <a:pt x="210" y="8"/>
                  </a:lnTo>
                  <a:lnTo>
                    <a:pt x="224" y="6"/>
                  </a:lnTo>
                  <a:lnTo>
                    <a:pt x="237" y="3"/>
                  </a:lnTo>
                  <a:lnTo>
                    <a:pt x="251" y="1"/>
                  </a:lnTo>
                  <a:lnTo>
                    <a:pt x="266" y="0"/>
                  </a:lnTo>
                  <a:lnTo>
                    <a:pt x="28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53" name="Freeform 148"/>
            <p:cNvSpPr>
              <a:spLocks/>
            </p:cNvSpPr>
            <p:nvPr/>
          </p:nvSpPr>
          <p:spPr bwMode="auto">
            <a:xfrm>
              <a:off x="885" y="1750"/>
              <a:ext cx="47" cy="42"/>
            </a:xfrm>
            <a:custGeom>
              <a:avLst/>
              <a:gdLst>
                <a:gd name="T0" fmla="*/ 233 w 423"/>
                <a:gd name="T1" fmla="*/ 1 h 378"/>
                <a:gd name="T2" fmla="*/ 274 w 423"/>
                <a:gd name="T3" fmla="*/ 9 h 378"/>
                <a:gd name="T4" fmla="*/ 312 w 423"/>
                <a:gd name="T5" fmla="*/ 23 h 378"/>
                <a:gd name="T6" fmla="*/ 346 w 423"/>
                <a:gd name="T7" fmla="*/ 43 h 378"/>
                <a:gd name="T8" fmla="*/ 374 w 423"/>
                <a:gd name="T9" fmla="*/ 69 h 378"/>
                <a:gd name="T10" fmla="*/ 398 w 423"/>
                <a:gd name="T11" fmla="*/ 99 h 378"/>
                <a:gd name="T12" fmla="*/ 413 w 423"/>
                <a:gd name="T13" fmla="*/ 133 h 378"/>
                <a:gd name="T14" fmla="*/ 422 w 423"/>
                <a:gd name="T15" fmla="*/ 169 h 378"/>
                <a:gd name="T16" fmla="*/ 422 w 423"/>
                <a:gd name="T17" fmla="*/ 208 h 378"/>
                <a:gd name="T18" fmla="*/ 413 w 423"/>
                <a:gd name="T19" fmla="*/ 245 h 378"/>
                <a:gd name="T20" fmla="*/ 398 w 423"/>
                <a:gd name="T21" fmla="*/ 280 h 378"/>
                <a:gd name="T22" fmla="*/ 374 w 423"/>
                <a:gd name="T23" fmla="*/ 310 h 378"/>
                <a:gd name="T24" fmla="*/ 346 w 423"/>
                <a:gd name="T25" fmla="*/ 335 h 378"/>
                <a:gd name="T26" fmla="*/ 312 w 423"/>
                <a:gd name="T27" fmla="*/ 355 h 378"/>
                <a:gd name="T28" fmla="*/ 274 w 423"/>
                <a:gd name="T29" fmla="*/ 370 h 378"/>
                <a:gd name="T30" fmla="*/ 233 w 423"/>
                <a:gd name="T31" fmla="*/ 378 h 378"/>
                <a:gd name="T32" fmla="*/ 190 w 423"/>
                <a:gd name="T33" fmla="*/ 378 h 378"/>
                <a:gd name="T34" fmla="*/ 148 w 423"/>
                <a:gd name="T35" fmla="*/ 370 h 378"/>
                <a:gd name="T36" fmla="*/ 110 w 423"/>
                <a:gd name="T37" fmla="*/ 355 h 378"/>
                <a:gd name="T38" fmla="*/ 77 w 423"/>
                <a:gd name="T39" fmla="*/ 335 h 378"/>
                <a:gd name="T40" fmla="*/ 48 w 423"/>
                <a:gd name="T41" fmla="*/ 310 h 378"/>
                <a:gd name="T42" fmla="*/ 25 w 423"/>
                <a:gd name="T43" fmla="*/ 280 h 378"/>
                <a:gd name="T44" fmla="*/ 9 w 423"/>
                <a:gd name="T45" fmla="*/ 245 h 378"/>
                <a:gd name="T46" fmla="*/ 1 w 423"/>
                <a:gd name="T47" fmla="*/ 208 h 378"/>
                <a:gd name="T48" fmla="*/ 1 w 423"/>
                <a:gd name="T49" fmla="*/ 169 h 378"/>
                <a:gd name="T50" fmla="*/ 9 w 423"/>
                <a:gd name="T51" fmla="*/ 133 h 378"/>
                <a:gd name="T52" fmla="*/ 25 w 423"/>
                <a:gd name="T53" fmla="*/ 99 h 378"/>
                <a:gd name="T54" fmla="*/ 48 w 423"/>
                <a:gd name="T55" fmla="*/ 69 h 378"/>
                <a:gd name="T56" fmla="*/ 77 w 423"/>
                <a:gd name="T57" fmla="*/ 43 h 378"/>
                <a:gd name="T58" fmla="*/ 110 w 423"/>
                <a:gd name="T59" fmla="*/ 23 h 378"/>
                <a:gd name="T60" fmla="*/ 148 w 423"/>
                <a:gd name="T61" fmla="*/ 9 h 378"/>
                <a:gd name="T62" fmla="*/ 190 w 423"/>
                <a:gd name="T63" fmla="*/ 1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3" h="378">
                  <a:moveTo>
                    <a:pt x="211" y="0"/>
                  </a:moveTo>
                  <a:lnTo>
                    <a:pt x="233" y="1"/>
                  </a:lnTo>
                  <a:lnTo>
                    <a:pt x="254" y="4"/>
                  </a:lnTo>
                  <a:lnTo>
                    <a:pt x="274" y="9"/>
                  </a:lnTo>
                  <a:lnTo>
                    <a:pt x="293" y="14"/>
                  </a:lnTo>
                  <a:lnTo>
                    <a:pt x="312" y="23"/>
                  </a:lnTo>
                  <a:lnTo>
                    <a:pt x="330" y="32"/>
                  </a:lnTo>
                  <a:lnTo>
                    <a:pt x="346" y="43"/>
                  </a:lnTo>
                  <a:lnTo>
                    <a:pt x="361" y="56"/>
                  </a:lnTo>
                  <a:lnTo>
                    <a:pt x="374" y="69"/>
                  </a:lnTo>
                  <a:lnTo>
                    <a:pt x="387" y="83"/>
                  </a:lnTo>
                  <a:lnTo>
                    <a:pt x="398" y="99"/>
                  </a:lnTo>
                  <a:lnTo>
                    <a:pt x="407" y="116"/>
                  </a:lnTo>
                  <a:lnTo>
                    <a:pt x="413" y="133"/>
                  </a:lnTo>
                  <a:lnTo>
                    <a:pt x="419" y="151"/>
                  </a:lnTo>
                  <a:lnTo>
                    <a:pt x="422" y="169"/>
                  </a:lnTo>
                  <a:lnTo>
                    <a:pt x="423" y="189"/>
                  </a:lnTo>
                  <a:lnTo>
                    <a:pt x="422" y="208"/>
                  </a:lnTo>
                  <a:lnTo>
                    <a:pt x="419" y="227"/>
                  </a:lnTo>
                  <a:lnTo>
                    <a:pt x="413" y="245"/>
                  </a:lnTo>
                  <a:lnTo>
                    <a:pt x="407" y="263"/>
                  </a:lnTo>
                  <a:lnTo>
                    <a:pt x="398" y="280"/>
                  </a:lnTo>
                  <a:lnTo>
                    <a:pt x="387" y="295"/>
                  </a:lnTo>
                  <a:lnTo>
                    <a:pt x="374" y="310"/>
                  </a:lnTo>
                  <a:lnTo>
                    <a:pt x="361" y="323"/>
                  </a:lnTo>
                  <a:lnTo>
                    <a:pt x="346" y="335"/>
                  </a:lnTo>
                  <a:lnTo>
                    <a:pt x="330" y="345"/>
                  </a:lnTo>
                  <a:lnTo>
                    <a:pt x="312" y="355"/>
                  </a:lnTo>
                  <a:lnTo>
                    <a:pt x="293" y="363"/>
                  </a:lnTo>
                  <a:lnTo>
                    <a:pt x="274" y="370"/>
                  </a:lnTo>
                  <a:lnTo>
                    <a:pt x="254" y="374"/>
                  </a:lnTo>
                  <a:lnTo>
                    <a:pt x="233" y="378"/>
                  </a:lnTo>
                  <a:lnTo>
                    <a:pt x="211" y="378"/>
                  </a:lnTo>
                  <a:lnTo>
                    <a:pt x="190" y="378"/>
                  </a:lnTo>
                  <a:lnTo>
                    <a:pt x="169" y="374"/>
                  </a:lnTo>
                  <a:lnTo>
                    <a:pt x="148" y="370"/>
                  </a:lnTo>
                  <a:lnTo>
                    <a:pt x="129" y="363"/>
                  </a:lnTo>
                  <a:lnTo>
                    <a:pt x="110" y="355"/>
                  </a:lnTo>
                  <a:lnTo>
                    <a:pt x="93" y="345"/>
                  </a:lnTo>
                  <a:lnTo>
                    <a:pt x="77" y="335"/>
                  </a:lnTo>
                  <a:lnTo>
                    <a:pt x="61" y="323"/>
                  </a:lnTo>
                  <a:lnTo>
                    <a:pt x="48" y="310"/>
                  </a:lnTo>
                  <a:lnTo>
                    <a:pt x="35" y="295"/>
                  </a:lnTo>
                  <a:lnTo>
                    <a:pt x="25" y="280"/>
                  </a:lnTo>
                  <a:lnTo>
                    <a:pt x="16" y="263"/>
                  </a:lnTo>
                  <a:lnTo>
                    <a:pt x="9" y="245"/>
                  </a:lnTo>
                  <a:lnTo>
                    <a:pt x="3" y="227"/>
                  </a:lnTo>
                  <a:lnTo>
                    <a:pt x="1" y="208"/>
                  </a:lnTo>
                  <a:lnTo>
                    <a:pt x="0" y="189"/>
                  </a:lnTo>
                  <a:lnTo>
                    <a:pt x="1" y="169"/>
                  </a:lnTo>
                  <a:lnTo>
                    <a:pt x="3" y="151"/>
                  </a:lnTo>
                  <a:lnTo>
                    <a:pt x="9" y="133"/>
                  </a:lnTo>
                  <a:lnTo>
                    <a:pt x="16" y="116"/>
                  </a:lnTo>
                  <a:lnTo>
                    <a:pt x="25" y="99"/>
                  </a:lnTo>
                  <a:lnTo>
                    <a:pt x="35" y="83"/>
                  </a:lnTo>
                  <a:lnTo>
                    <a:pt x="48" y="69"/>
                  </a:lnTo>
                  <a:lnTo>
                    <a:pt x="61" y="56"/>
                  </a:lnTo>
                  <a:lnTo>
                    <a:pt x="77" y="43"/>
                  </a:lnTo>
                  <a:lnTo>
                    <a:pt x="93" y="32"/>
                  </a:lnTo>
                  <a:lnTo>
                    <a:pt x="110" y="23"/>
                  </a:lnTo>
                  <a:lnTo>
                    <a:pt x="129" y="14"/>
                  </a:lnTo>
                  <a:lnTo>
                    <a:pt x="148" y="9"/>
                  </a:lnTo>
                  <a:lnTo>
                    <a:pt x="169" y="4"/>
                  </a:lnTo>
                  <a:lnTo>
                    <a:pt x="190" y="1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54" name="Freeform 149"/>
            <p:cNvSpPr>
              <a:spLocks/>
            </p:cNvSpPr>
            <p:nvPr/>
          </p:nvSpPr>
          <p:spPr bwMode="auto">
            <a:xfrm>
              <a:off x="892" y="1816"/>
              <a:ext cx="34" cy="30"/>
            </a:xfrm>
            <a:custGeom>
              <a:avLst/>
              <a:gdLst>
                <a:gd name="T0" fmla="*/ 169 w 308"/>
                <a:gd name="T1" fmla="*/ 1 h 275"/>
                <a:gd name="T2" fmla="*/ 199 w 308"/>
                <a:gd name="T3" fmla="*/ 6 h 275"/>
                <a:gd name="T4" fmla="*/ 226 w 308"/>
                <a:gd name="T5" fmla="*/ 16 h 275"/>
                <a:gd name="T6" fmla="*/ 251 w 308"/>
                <a:gd name="T7" fmla="*/ 31 h 275"/>
                <a:gd name="T8" fmla="*/ 272 w 308"/>
                <a:gd name="T9" fmla="*/ 50 h 275"/>
                <a:gd name="T10" fmla="*/ 289 w 308"/>
                <a:gd name="T11" fmla="*/ 72 h 275"/>
                <a:gd name="T12" fmla="*/ 301 w 308"/>
                <a:gd name="T13" fmla="*/ 97 h 275"/>
                <a:gd name="T14" fmla="*/ 306 w 308"/>
                <a:gd name="T15" fmla="*/ 123 h 275"/>
                <a:gd name="T16" fmla="*/ 306 w 308"/>
                <a:gd name="T17" fmla="*/ 151 h 275"/>
                <a:gd name="T18" fmla="*/ 301 w 308"/>
                <a:gd name="T19" fmla="*/ 178 h 275"/>
                <a:gd name="T20" fmla="*/ 289 w 308"/>
                <a:gd name="T21" fmla="*/ 204 h 275"/>
                <a:gd name="T22" fmla="*/ 272 w 308"/>
                <a:gd name="T23" fmla="*/ 225 h 275"/>
                <a:gd name="T24" fmla="*/ 251 w 308"/>
                <a:gd name="T25" fmla="*/ 244 h 275"/>
                <a:gd name="T26" fmla="*/ 226 w 308"/>
                <a:gd name="T27" fmla="*/ 258 h 275"/>
                <a:gd name="T28" fmla="*/ 199 w 308"/>
                <a:gd name="T29" fmla="*/ 268 h 275"/>
                <a:gd name="T30" fmla="*/ 169 w 308"/>
                <a:gd name="T31" fmla="*/ 274 h 275"/>
                <a:gd name="T32" fmla="*/ 137 w 308"/>
                <a:gd name="T33" fmla="*/ 274 h 275"/>
                <a:gd name="T34" fmla="*/ 107 w 308"/>
                <a:gd name="T35" fmla="*/ 268 h 275"/>
                <a:gd name="T36" fmla="*/ 80 w 308"/>
                <a:gd name="T37" fmla="*/ 258 h 275"/>
                <a:gd name="T38" fmla="*/ 55 w 308"/>
                <a:gd name="T39" fmla="*/ 244 h 275"/>
                <a:gd name="T40" fmla="*/ 34 w 308"/>
                <a:gd name="T41" fmla="*/ 225 h 275"/>
                <a:gd name="T42" fmla="*/ 17 w 308"/>
                <a:gd name="T43" fmla="*/ 204 h 275"/>
                <a:gd name="T44" fmla="*/ 6 w 308"/>
                <a:gd name="T45" fmla="*/ 178 h 275"/>
                <a:gd name="T46" fmla="*/ 0 w 308"/>
                <a:gd name="T47" fmla="*/ 151 h 275"/>
                <a:gd name="T48" fmla="*/ 0 w 308"/>
                <a:gd name="T49" fmla="*/ 123 h 275"/>
                <a:gd name="T50" fmla="*/ 6 w 308"/>
                <a:gd name="T51" fmla="*/ 97 h 275"/>
                <a:gd name="T52" fmla="*/ 17 w 308"/>
                <a:gd name="T53" fmla="*/ 72 h 275"/>
                <a:gd name="T54" fmla="*/ 34 w 308"/>
                <a:gd name="T55" fmla="*/ 50 h 275"/>
                <a:gd name="T56" fmla="*/ 55 w 308"/>
                <a:gd name="T57" fmla="*/ 31 h 275"/>
                <a:gd name="T58" fmla="*/ 80 w 308"/>
                <a:gd name="T59" fmla="*/ 16 h 275"/>
                <a:gd name="T60" fmla="*/ 107 w 308"/>
                <a:gd name="T61" fmla="*/ 6 h 275"/>
                <a:gd name="T62" fmla="*/ 137 w 308"/>
                <a:gd name="T63" fmla="*/ 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8" h="275">
                  <a:moveTo>
                    <a:pt x="153" y="0"/>
                  </a:moveTo>
                  <a:lnTo>
                    <a:pt x="169" y="1"/>
                  </a:lnTo>
                  <a:lnTo>
                    <a:pt x="184" y="3"/>
                  </a:lnTo>
                  <a:lnTo>
                    <a:pt x="199" y="6"/>
                  </a:lnTo>
                  <a:lnTo>
                    <a:pt x="213" y="11"/>
                  </a:lnTo>
                  <a:lnTo>
                    <a:pt x="226" y="16"/>
                  </a:lnTo>
                  <a:lnTo>
                    <a:pt x="240" y="23"/>
                  </a:lnTo>
                  <a:lnTo>
                    <a:pt x="251" y="31"/>
                  </a:lnTo>
                  <a:lnTo>
                    <a:pt x="262" y="40"/>
                  </a:lnTo>
                  <a:lnTo>
                    <a:pt x="272" y="50"/>
                  </a:lnTo>
                  <a:lnTo>
                    <a:pt x="281" y="61"/>
                  </a:lnTo>
                  <a:lnTo>
                    <a:pt x="289" y="72"/>
                  </a:lnTo>
                  <a:lnTo>
                    <a:pt x="295" y="84"/>
                  </a:lnTo>
                  <a:lnTo>
                    <a:pt x="301" y="97"/>
                  </a:lnTo>
                  <a:lnTo>
                    <a:pt x="304" y="110"/>
                  </a:lnTo>
                  <a:lnTo>
                    <a:pt x="306" y="123"/>
                  </a:lnTo>
                  <a:lnTo>
                    <a:pt x="308" y="138"/>
                  </a:lnTo>
                  <a:lnTo>
                    <a:pt x="306" y="151"/>
                  </a:lnTo>
                  <a:lnTo>
                    <a:pt x="304" y="166"/>
                  </a:lnTo>
                  <a:lnTo>
                    <a:pt x="301" y="178"/>
                  </a:lnTo>
                  <a:lnTo>
                    <a:pt x="295" y="191"/>
                  </a:lnTo>
                  <a:lnTo>
                    <a:pt x="289" y="204"/>
                  </a:lnTo>
                  <a:lnTo>
                    <a:pt x="281" y="215"/>
                  </a:lnTo>
                  <a:lnTo>
                    <a:pt x="272" y="225"/>
                  </a:lnTo>
                  <a:lnTo>
                    <a:pt x="262" y="235"/>
                  </a:lnTo>
                  <a:lnTo>
                    <a:pt x="251" y="244"/>
                  </a:lnTo>
                  <a:lnTo>
                    <a:pt x="240" y="252"/>
                  </a:lnTo>
                  <a:lnTo>
                    <a:pt x="226" y="258"/>
                  </a:lnTo>
                  <a:lnTo>
                    <a:pt x="213" y="264"/>
                  </a:lnTo>
                  <a:lnTo>
                    <a:pt x="199" y="268"/>
                  </a:lnTo>
                  <a:lnTo>
                    <a:pt x="184" y="273"/>
                  </a:lnTo>
                  <a:lnTo>
                    <a:pt x="169" y="274"/>
                  </a:lnTo>
                  <a:lnTo>
                    <a:pt x="153" y="275"/>
                  </a:lnTo>
                  <a:lnTo>
                    <a:pt x="137" y="274"/>
                  </a:lnTo>
                  <a:lnTo>
                    <a:pt x="122" y="273"/>
                  </a:lnTo>
                  <a:lnTo>
                    <a:pt x="107" y="268"/>
                  </a:lnTo>
                  <a:lnTo>
                    <a:pt x="93" y="264"/>
                  </a:lnTo>
                  <a:lnTo>
                    <a:pt x="80" y="258"/>
                  </a:lnTo>
                  <a:lnTo>
                    <a:pt x="67" y="252"/>
                  </a:lnTo>
                  <a:lnTo>
                    <a:pt x="55" y="244"/>
                  </a:lnTo>
                  <a:lnTo>
                    <a:pt x="44" y="235"/>
                  </a:lnTo>
                  <a:lnTo>
                    <a:pt x="34" y="225"/>
                  </a:lnTo>
                  <a:lnTo>
                    <a:pt x="25" y="215"/>
                  </a:lnTo>
                  <a:lnTo>
                    <a:pt x="17" y="204"/>
                  </a:lnTo>
                  <a:lnTo>
                    <a:pt x="11" y="191"/>
                  </a:lnTo>
                  <a:lnTo>
                    <a:pt x="6" y="178"/>
                  </a:lnTo>
                  <a:lnTo>
                    <a:pt x="2" y="166"/>
                  </a:lnTo>
                  <a:lnTo>
                    <a:pt x="0" y="151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2" y="110"/>
                  </a:lnTo>
                  <a:lnTo>
                    <a:pt x="6" y="97"/>
                  </a:lnTo>
                  <a:lnTo>
                    <a:pt x="11" y="84"/>
                  </a:lnTo>
                  <a:lnTo>
                    <a:pt x="17" y="72"/>
                  </a:lnTo>
                  <a:lnTo>
                    <a:pt x="25" y="61"/>
                  </a:lnTo>
                  <a:lnTo>
                    <a:pt x="34" y="50"/>
                  </a:lnTo>
                  <a:lnTo>
                    <a:pt x="44" y="40"/>
                  </a:lnTo>
                  <a:lnTo>
                    <a:pt x="55" y="31"/>
                  </a:lnTo>
                  <a:lnTo>
                    <a:pt x="67" y="23"/>
                  </a:lnTo>
                  <a:lnTo>
                    <a:pt x="80" y="16"/>
                  </a:lnTo>
                  <a:lnTo>
                    <a:pt x="93" y="11"/>
                  </a:lnTo>
                  <a:lnTo>
                    <a:pt x="107" y="6"/>
                  </a:lnTo>
                  <a:lnTo>
                    <a:pt x="122" y="3"/>
                  </a:lnTo>
                  <a:lnTo>
                    <a:pt x="137" y="1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55" name="Freeform 150"/>
            <p:cNvSpPr>
              <a:spLocks/>
            </p:cNvSpPr>
            <p:nvPr/>
          </p:nvSpPr>
          <p:spPr bwMode="auto">
            <a:xfrm>
              <a:off x="897" y="1866"/>
              <a:ext cx="25" cy="23"/>
            </a:xfrm>
            <a:custGeom>
              <a:avLst/>
              <a:gdLst>
                <a:gd name="T0" fmla="*/ 127 w 232"/>
                <a:gd name="T1" fmla="*/ 2 h 207"/>
                <a:gd name="T2" fmla="*/ 150 w 232"/>
                <a:gd name="T3" fmla="*/ 5 h 207"/>
                <a:gd name="T4" fmla="*/ 170 w 232"/>
                <a:gd name="T5" fmla="*/ 13 h 207"/>
                <a:gd name="T6" fmla="*/ 189 w 232"/>
                <a:gd name="T7" fmla="*/ 24 h 207"/>
                <a:gd name="T8" fmla="*/ 205 w 232"/>
                <a:gd name="T9" fmla="*/ 38 h 207"/>
                <a:gd name="T10" fmla="*/ 217 w 232"/>
                <a:gd name="T11" fmla="*/ 54 h 207"/>
                <a:gd name="T12" fmla="*/ 226 w 232"/>
                <a:gd name="T13" fmla="*/ 73 h 207"/>
                <a:gd name="T14" fmla="*/ 230 w 232"/>
                <a:gd name="T15" fmla="*/ 93 h 207"/>
                <a:gd name="T16" fmla="*/ 230 w 232"/>
                <a:gd name="T17" fmla="*/ 114 h 207"/>
                <a:gd name="T18" fmla="*/ 226 w 232"/>
                <a:gd name="T19" fmla="*/ 134 h 207"/>
                <a:gd name="T20" fmla="*/ 217 w 232"/>
                <a:gd name="T21" fmla="*/ 153 h 207"/>
                <a:gd name="T22" fmla="*/ 205 w 232"/>
                <a:gd name="T23" fmla="*/ 169 h 207"/>
                <a:gd name="T24" fmla="*/ 189 w 232"/>
                <a:gd name="T25" fmla="*/ 183 h 207"/>
                <a:gd name="T26" fmla="*/ 170 w 232"/>
                <a:gd name="T27" fmla="*/ 194 h 207"/>
                <a:gd name="T28" fmla="*/ 150 w 232"/>
                <a:gd name="T29" fmla="*/ 202 h 207"/>
                <a:gd name="T30" fmla="*/ 127 w 232"/>
                <a:gd name="T31" fmla="*/ 207 h 207"/>
                <a:gd name="T32" fmla="*/ 104 w 232"/>
                <a:gd name="T33" fmla="*/ 207 h 207"/>
                <a:gd name="T34" fmla="*/ 81 w 232"/>
                <a:gd name="T35" fmla="*/ 202 h 207"/>
                <a:gd name="T36" fmla="*/ 60 w 232"/>
                <a:gd name="T37" fmla="*/ 194 h 207"/>
                <a:gd name="T38" fmla="*/ 43 w 232"/>
                <a:gd name="T39" fmla="*/ 183 h 207"/>
                <a:gd name="T40" fmla="*/ 27 w 232"/>
                <a:gd name="T41" fmla="*/ 169 h 207"/>
                <a:gd name="T42" fmla="*/ 14 w 232"/>
                <a:gd name="T43" fmla="*/ 153 h 207"/>
                <a:gd name="T44" fmla="*/ 6 w 232"/>
                <a:gd name="T45" fmla="*/ 134 h 207"/>
                <a:gd name="T46" fmla="*/ 0 w 232"/>
                <a:gd name="T47" fmla="*/ 114 h 207"/>
                <a:gd name="T48" fmla="*/ 0 w 232"/>
                <a:gd name="T49" fmla="*/ 93 h 207"/>
                <a:gd name="T50" fmla="*/ 6 w 232"/>
                <a:gd name="T51" fmla="*/ 73 h 207"/>
                <a:gd name="T52" fmla="*/ 14 w 232"/>
                <a:gd name="T53" fmla="*/ 54 h 207"/>
                <a:gd name="T54" fmla="*/ 27 w 232"/>
                <a:gd name="T55" fmla="*/ 38 h 207"/>
                <a:gd name="T56" fmla="*/ 43 w 232"/>
                <a:gd name="T57" fmla="*/ 24 h 207"/>
                <a:gd name="T58" fmla="*/ 60 w 232"/>
                <a:gd name="T59" fmla="*/ 13 h 207"/>
                <a:gd name="T60" fmla="*/ 81 w 232"/>
                <a:gd name="T61" fmla="*/ 5 h 207"/>
                <a:gd name="T62" fmla="*/ 104 w 232"/>
                <a:gd name="T63" fmla="*/ 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2" h="207">
                  <a:moveTo>
                    <a:pt x="116" y="0"/>
                  </a:moveTo>
                  <a:lnTo>
                    <a:pt x="127" y="2"/>
                  </a:lnTo>
                  <a:lnTo>
                    <a:pt x="139" y="3"/>
                  </a:lnTo>
                  <a:lnTo>
                    <a:pt x="150" y="5"/>
                  </a:lnTo>
                  <a:lnTo>
                    <a:pt x="160" y="8"/>
                  </a:lnTo>
                  <a:lnTo>
                    <a:pt x="170" y="13"/>
                  </a:lnTo>
                  <a:lnTo>
                    <a:pt x="180" y="18"/>
                  </a:lnTo>
                  <a:lnTo>
                    <a:pt x="189" y="24"/>
                  </a:lnTo>
                  <a:lnTo>
                    <a:pt x="197" y="31"/>
                  </a:lnTo>
                  <a:lnTo>
                    <a:pt x="205" y="38"/>
                  </a:lnTo>
                  <a:lnTo>
                    <a:pt x="212" y="46"/>
                  </a:lnTo>
                  <a:lnTo>
                    <a:pt x="217" y="54"/>
                  </a:lnTo>
                  <a:lnTo>
                    <a:pt x="223" y="64"/>
                  </a:lnTo>
                  <a:lnTo>
                    <a:pt x="226" y="73"/>
                  </a:lnTo>
                  <a:lnTo>
                    <a:pt x="229" y="83"/>
                  </a:lnTo>
                  <a:lnTo>
                    <a:pt x="230" y="93"/>
                  </a:lnTo>
                  <a:lnTo>
                    <a:pt x="232" y="104"/>
                  </a:lnTo>
                  <a:lnTo>
                    <a:pt x="230" y="114"/>
                  </a:lnTo>
                  <a:lnTo>
                    <a:pt x="229" y="124"/>
                  </a:lnTo>
                  <a:lnTo>
                    <a:pt x="226" y="134"/>
                  </a:lnTo>
                  <a:lnTo>
                    <a:pt x="223" y="144"/>
                  </a:lnTo>
                  <a:lnTo>
                    <a:pt x="217" y="153"/>
                  </a:lnTo>
                  <a:lnTo>
                    <a:pt x="212" y="161"/>
                  </a:lnTo>
                  <a:lnTo>
                    <a:pt x="205" y="169"/>
                  </a:lnTo>
                  <a:lnTo>
                    <a:pt x="197" y="177"/>
                  </a:lnTo>
                  <a:lnTo>
                    <a:pt x="189" y="183"/>
                  </a:lnTo>
                  <a:lnTo>
                    <a:pt x="180" y="189"/>
                  </a:lnTo>
                  <a:lnTo>
                    <a:pt x="170" y="194"/>
                  </a:lnTo>
                  <a:lnTo>
                    <a:pt x="160" y="199"/>
                  </a:lnTo>
                  <a:lnTo>
                    <a:pt x="150" y="202"/>
                  </a:lnTo>
                  <a:lnTo>
                    <a:pt x="139" y="204"/>
                  </a:lnTo>
                  <a:lnTo>
                    <a:pt x="127" y="207"/>
                  </a:lnTo>
                  <a:lnTo>
                    <a:pt x="116" y="207"/>
                  </a:lnTo>
                  <a:lnTo>
                    <a:pt x="104" y="207"/>
                  </a:lnTo>
                  <a:lnTo>
                    <a:pt x="93" y="204"/>
                  </a:lnTo>
                  <a:lnTo>
                    <a:pt x="81" y="202"/>
                  </a:lnTo>
                  <a:lnTo>
                    <a:pt x="70" y="199"/>
                  </a:lnTo>
                  <a:lnTo>
                    <a:pt x="60" y="194"/>
                  </a:lnTo>
                  <a:lnTo>
                    <a:pt x="51" y="189"/>
                  </a:lnTo>
                  <a:lnTo>
                    <a:pt x="43" y="183"/>
                  </a:lnTo>
                  <a:lnTo>
                    <a:pt x="34" y="177"/>
                  </a:lnTo>
                  <a:lnTo>
                    <a:pt x="27" y="169"/>
                  </a:lnTo>
                  <a:lnTo>
                    <a:pt x="20" y="161"/>
                  </a:lnTo>
                  <a:lnTo>
                    <a:pt x="14" y="153"/>
                  </a:lnTo>
                  <a:lnTo>
                    <a:pt x="9" y="144"/>
                  </a:lnTo>
                  <a:lnTo>
                    <a:pt x="6" y="134"/>
                  </a:lnTo>
                  <a:lnTo>
                    <a:pt x="3" y="124"/>
                  </a:lnTo>
                  <a:lnTo>
                    <a:pt x="0" y="114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3" y="83"/>
                  </a:lnTo>
                  <a:lnTo>
                    <a:pt x="6" y="73"/>
                  </a:lnTo>
                  <a:lnTo>
                    <a:pt x="9" y="64"/>
                  </a:lnTo>
                  <a:lnTo>
                    <a:pt x="14" y="54"/>
                  </a:lnTo>
                  <a:lnTo>
                    <a:pt x="20" y="46"/>
                  </a:lnTo>
                  <a:lnTo>
                    <a:pt x="27" y="38"/>
                  </a:lnTo>
                  <a:lnTo>
                    <a:pt x="34" y="31"/>
                  </a:lnTo>
                  <a:lnTo>
                    <a:pt x="43" y="24"/>
                  </a:lnTo>
                  <a:lnTo>
                    <a:pt x="51" y="18"/>
                  </a:lnTo>
                  <a:lnTo>
                    <a:pt x="60" y="13"/>
                  </a:lnTo>
                  <a:lnTo>
                    <a:pt x="70" y="8"/>
                  </a:lnTo>
                  <a:lnTo>
                    <a:pt x="81" y="5"/>
                  </a:lnTo>
                  <a:lnTo>
                    <a:pt x="93" y="3"/>
                  </a:lnTo>
                  <a:lnTo>
                    <a:pt x="104" y="2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56" name="Freeform 151"/>
            <p:cNvSpPr>
              <a:spLocks noEditPoints="1"/>
            </p:cNvSpPr>
            <p:nvPr/>
          </p:nvSpPr>
          <p:spPr bwMode="auto">
            <a:xfrm>
              <a:off x="750" y="2467"/>
              <a:ext cx="305" cy="306"/>
            </a:xfrm>
            <a:custGeom>
              <a:avLst/>
              <a:gdLst>
                <a:gd name="T0" fmla="*/ 1516 w 2750"/>
                <a:gd name="T1" fmla="*/ 8 h 2751"/>
                <a:gd name="T2" fmla="*/ 1718 w 2750"/>
                <a:gd name="T3" fmla="*/ 43 h 2751"/>
                <a:gd name="T4" fmla="*/ 1910 w 2750"/>
                <a:gd name="T5" fmla="*/ 108 h 2751"/>
                <a:gd name="T6" fmla="*/ 2088 w 2750"/>
                <a:gd name="T7" fmla="*/ 199 h 2751"/>
                <a:gd name="T8" fmla="*/ 2249 w 2750"/>
                <a:gd name="T9" fmla="*/ 314 h 2751"/>
                <a:gd name="T10" fmla="*/ 2393 w 2750"/>
                <a:gd name="T11" fmla="*/ 451 h 2751"/>
                <a:gd name="T12" fmla="*/ 2515 w 2750"/>
                <a:gd name="T13" fmla="*/ 606 h 2751"/>
                <a:gd name="T14" fmla="*/ 2614 w 2750"/>
                <a:gd name="T15" fmla="*/ 779 h 2751"/>
                <a:gd name="T16" fmla="*/ 2687 w 2750"/>
                <a:gd name="T17" fmla="*/ 966 h 2751"/>
                <a:gd name="T18" fmla="*/ 2734 w 2750"/>
                <a:gd name="T19" fmla="*/ 1166 h 2751"/>
                <a:gd name="T20" fmla="*/ 2750 w 2750"/>
                <a:gd name="T21" fmla="*/ 1375 h 2751"/>
                <a:gd name="T22" fmla="*/ 2734 w 2750"/>
                <a:gd name="T23" fmla="*/ 1585 h 2751"/>
                <a:gd name="T24" fmla="*/ 2687 w 2750"/>
                <a:gd name="T25" fmla="*/ 1784 h 2751"/>
                <a:gd name="T26" fmla="*/ 2614 w 2750"/>
                <a:gd name="T27" fmla="*/ 1971 h 2751"/>
                <a:gd name="T28" fmla="*/ 2515 w 2750"/>
                <a:gd name="T29" fmla="*/ 2144 h 2751"/>
                <a:gd name="T30" fmla="*/ 2393 w 2750"/>
                <a:gd name="T31" fmla="*/ 2300 h 2751"/>
                <a:gd name="T32" fmla="*/ 2249 w 2750"/>
                <a:gd name="T33" fmla="*/ 2437 h 2751"/>
                <a:gd name="T34" fmla="*/ 2088 w 2750"/>
                <a:gd name="T35" fmla="*/ 2552 h 2751"/>
                <a:gd name="T36" fmla="*/ 1910 w 2750"/>
                <a:gd name="T37" fmla="*/ 2643 h 2751"/>
                <a:gd name="T38" fmla="*/ 1718 w 2750"/>
                <a:gd name="T39" fmla="*/ 2708 h 2751"/>
                <a:gd name="T40" fmla="*/ 1516 w 2750"/>
                <a:gd name="T41" fmla="*/ 2743 h 2751"/>
                <a:gd name="T42" fmla="*/ 1305 w 2750"/>
                <a:gd name="T43" fmla="*/ 2749 h 2751"/>
                <a:gd name="T44" fmla="*/ 1098 w 2750"/>
                <a:gd name="T45" fmla="*/ 2722 h 2751"/>
                <a:gd name="T46" fmla="*/ 902 w 2750"/>
                <a:gd name="T47" fmla="*/ 2668 h 2751"/>
                <a:gd name="T48" fmla="*/ 720 w 2750"/>
                <a:gd name="T49" fmla="*/ 2585 h 2751"/>
                <a:gd name="T50" fmla="*/ 552 w 2750"/>
                <a:gd name="T51" fmla="*/ 2477 h 2751"/>
                <a:gd name="T52" fmla="*/ 403 w 2750"/>
                <a:gd name="T53" fmla="*/ 2348 h 2751"/>
                <a:gd name="T54" fmla="*/ 273 w 2750"/>
                <a:gd name="T55" fmla="*/ 2199 h 2751"/>
                <a:gd name="T56" fmla="*/ 166 w 2750"/>
                <a:gd name="T57" fmla="*/ 2031 h 2751"/>
                <a:gd name="T58" fmla="*/ 83 w 2750"/>
                <a:gd name="T59" fmla="*/ 1849 h 2751"/>
                <a:gd name="T60" fmla="*/ 27 w 2750"/>
                <a:gd name="T61" fmla="*/ 1653 h 2751"/>
                <a:gd name="T62" fmla="*/ 2 w 2750"/>
                <a:gd name="T63" fmla="*/ 1446 h 2751"/>
                <a:gd name="T64" fmla="*/ 7 w 2750"/>
                <a:gd name="T65" fmla="*/ 1235 h 2751"/>
                <a:gd name="T66" fmla="*/ 43 w 2750"/>
                <a:gd name="T67" fmla="*/ 1032 h 2751"/>
                <a:gd name="T68" fmla="*/ 109 w 2750"/>
                <a:gd name="T69" fmla="*/ 840 h 2751"/>
                <a:gd name="T70" fmla="*/ 199 w 2750"/>
                <a:gd name="T71" fmla="*/ 663 h 2751"/>
                <a:gd name="T72" fmla="*/ 314 w 2750"/>
                <a:gd name="T73" fmla="*/ 500 h 2751"/>
                <a:gd name="T74" fmla="*/ 451 w 2750"/>
                <a:gd name="T75" fmla="*/ 358 h 2751"/>
                <a:gd name="T76" fmla="*/ 607 w 2750"/>
                <a:gd name="T77" fmla="*/ 235 h 2751"/>
                <a:gd name="T78" fmla="*/ 779 w 2750"/>
                <a:gd name="T79" fmla="*/ 136 h 2751"/>
                <a:gd name="T80" fmla="*/ 966 w 2750"/>
                <a:gd name="T81" fmla="*/ 62 h 2751"/>
                <a:gd name="T82" fmla="*/ 1166 w 2750"/>
                <a:gd name="T83" fmla="*/ 17 h 2751"/>
                <a:gd name="T84" fmla="*/ 1375 w 2750"/>
                <a:gd name="T85" fmla="*/ 0 h 2751"/>
                <a:gd name="T86" fmla="*/ 2510 w 2750"/>
                <a:gd name="T87" fmla="*/ 2054 h 2751"/>
                <a:gd name="T88" fmla="*/ 796 w 2750"/>
                <a:gd name="T89" fmla="*/ 1064 h 2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50" h="2751">
                  <a:moveTo>
                    <a:pt x="1375" y="0"/>
                  </a:moveTo>
                  <a:lnTo>
                    <a:pt x="1446" y="2"/>
                  </a:lnTo>
                  <a:lnTo>
                    <a:pt x="1516" y="8"/>
                  </a:lnTo>
                  <a:lnTo>
                    <a:pt x="1585" y="17"/>
                  </a:lnTo>
                  <a:lnTo>
                    <a:pt x="1653" y="28"/>
                  </a:lnTo>
                  <a:lnTo>
                    <a:pt x="1718" y="43"/>
                  </a:lnTo>
                  <a:lnTo>
                    <a:pt x="1784" y="62"/>
                  </a:lnTo>
                  <a:lnTo>
                    <a:pt x="1848" y="84"/>
                  </a:lnTo>
                  <a:lnTo>
                    <a:pt x="1910" y="108"/>
                  </a:lnTo>
                  <a:lnTo>
                    <a:pt x="1970" y="136"/>
                  </a:lnTo>
                  <a:lnTo>
                    <a:pt x="2030" y="166"/>
                  </a:lnTo>
                  <a:lnTo>
                    <a:pt x="2088" y="199"/>
                  </a:lnTo>
                  <a:lnTo>
                    <a:pt x="2144" y="235"/>
                  </a:lnTo>
                  <a:lnTo>
                    <a:pt x="2197" y="274"/>
                  </a:lnTo>
                  <a:lnTo>
                    <a:pt x="2249" y="314"/>
                  </a:lnTo>
                  <a:lnTo>
                    <a:pt x="2299" y="358"/>
                  </a:lnTo>
                  <a:lnTo>
                    <a:pt x="2347" y="403"/>
                  </a:lnTo>
                  <a:lnTo>
                    <a:pt x="2393" y="451"/>
                  </a:lnTo>
                  <a:lnTo>
                    <a:pt x="2436" y="500"/>
                  </a:lnTo>
                  <a:lnTo>
                    <a:pt x="2476" y="553"/>
                  </a:lnTo>
                  <a:lnTo>
                    <a:pt x="2515" y="606"/>
                  </a:lnTo>
                  <a:lnTo>
                    <a:pt x="2551" y="663"/>
                  </a:lnTo>
                  <a:lnTo>
                    <a:pt x="2584" y="720"/>
                  </a:lnTo>
                  <a:lnTo>
                    <a:pt x="2614" y="779"/>
                  </a:lnTo>
                  <a:lnTo>
                    <a:pt x="2642" y="840"/>
                  </a:lnTo>
                  <a:lnTo>
                    <a:pt x="2666" y="903"/>
                  </a:lnTo>
                  <a:lnTo>
                    <a:pt x="2687" y="966"/>
                  </a:lnTo>
                  <a:lnTo>
                    <a:pt x="2706" y="1032"/>
                  </a:lnTo>
                  <a:lnTo>
                    <a:pt x="2722" y="1099"/>
                  </a:lnTo>
                  <a:lnTo>
                    <a:pt x="2734" y="1166"/>
                  </a:lnTo>
                  <a:lnTo>
                    <a:pt x="2743" y="1235"/>
                  </a:lnTo>
                  <a:lnTo>
                    <a:pt x="2747" y="1305"/>
                  </a:lnTo>
                  <a:lnTo>
                    <a:pt x="2750" y="1375"/>
                  </a:lnTo>
                  <a:lnTo>
                    <a:pt x="2747" y="1446"/>
                  </a:lnTo>
                  <a:lnTo>
                    <a:pt x="2743" y="1517"/>
                  </a:lnTo>
                  <a:lnTo>
                    <a:pt x="2734" y="1585"/>
                  </a:lnTo>
                  <a:lnTo>
                    <a:pt x="2722" y="1653"/>
                  </a:lnTo>
                  <a:lnTo>
                    <a:pt x="2706" y="1719"/>
                  </a:lnTo>
                  <a:lnTo>
                    <a:pt x="2687" y="1784"/>
                  </a:lnTo>
                  <a:lnTo>
                    <a:pt x="2666" y="1849"/>
                  </a:lnTo>
                  <a:lnTo>
                    <a:pt x="2642" y="1911"/>
                  </a:lnTo>
                  <a:lnTo>
                    <a:pt x="2614" y="1971"/>
                  </a:lnTo>
                  <a:lnTo>
                    <a:pt x="2584" y="2031"/>
                  </a:lnTo>
                  <a:lnTo>
                    <a:pt x="2551" y="2088"/>
                  </a:lnTo>
                  <a:lnTo>
                    <a:pt x="2515" y="2144"/>
                  </a:lnTo>
                  <a:lnTo>
                    <a:pt x="2476" y="2199"/>
                  </a:lnTo>
                  <a:lnTo>
                    <a:pt x="2436" y="2250"/>
                  </a:lnTo>
                  <a:lnTo>
                    <a:pt x="2393" y="2300"/>
                  </a:lnTo>
                  <a:lnTo>
                    <a:pt x="2347" y="2348"/>
                  </a:lnTo>
                  <a:lnTo>
                    <a:pt x="2299" y="2394"/>
                  </a:lnTo>
                  <a:lnTo>
                    <a:pt x="2249" y="2437"/>
                  </a:lnTo>
                  <a:lnTo>
                    <a:pt x="2197" y="2477"/>
                  </a:lnTo>
                  <a:lnTo>
                    <a:pt x="2144" y="2516"/>
                  </a:lnTo>
                  <a:lnTo>
                    <a:pt x="2088" y="2552"/>
                  </a:lnTo>
                  <a:lnTo>
                    <a:pt x="2030" y="2585"/>
                  </a:lnTo>
                  <a:lnTo>
                    <a:pt x="1970" y="2615"/>
                  </a:lnTo>
                  <a:lnTo>
                    <a:pt x="1910" y="2643"/>
                  </a:lnTo>
                  <a:lnTo>
                    <a:pt x="1848" y="2668"/>
                  </a:lnTo>
                  <a:lnTo>
                    <a:pt x="1784" y="2689"/>
                  </a:lnTo>
                  <a:lnTo>
                    <a:pt x="1718" y="2708"/>
                  </a:lnTo>
                  <a:lnTo>
                    <a:pt x="1653" y="2722"/>
                  </a:lnTo>
                  <a:lnTo>
                    <a:pt x="1585" y="2735"/>
                  </a:lnTo>
                  <a:lnTo>
                    <a:pt x="1516" y="2743"/>
                  </a:lnTo>
                  <a:lnTo>
                    <a:pt x="1446" y="2749"/>
                  </a:lnTo>
                  <a:lnTo>
                    <a:pt x="1375" y="2751"/>
                  </a:lnTo>
                  <a:lnTo>
                    <a:pt x="1305" y="2749"/>
                  </a:lnTo>
                  <a:lnTo>
                    <a:pt x="1235" y="2743"/>
                  </a:lnTo>
                  <a:lnTo>
                    <a:pt x="1166" y="2735"/>
                  </a:lnTo>
                  <a:lnTo>
                    <a:pt x="1098" y="2722"/>
                  </a:lnTo>
                  <a:lnTo>
                    <a:pt x="1031" y="2708"/>
                  </a:lnTo>
                  <a:lnTo>
                    <a:pt x="966" y="2689"/>
                  </a:lnTo>
                  <a:lnTo>
                    <a:pt x="902" y="2668"/>
                  </a:lnTo>
                  <a:lnTo>
                    <a:pt x="840" y="2643"/>
                  </a:lnTo>
                  <a:lnTo>
                    <a:pt x="779" y="2615"/>
                  </a:lnTo>
                  <a:lnTo>
                    <a:pt x="720" y="2585"/>
                  </a:lnTo>
                  <a:lnTo>
                    <a:pt x="662" y="2552"/>
                  </a:lnTo>
                  <a:lnTo>
                    <a:pt x="607" y="2516"/>
                  </a:lnTo>
                  <a:lnTo>
                    <a:pt x="552" y="2477"/>
                  </a:lnTo>
                  <a:lnTo>
                    <a:pt x="500" y="2437"/>
                  </a:lnTo>
                  <a:lnTo>
                    <a:pt x="451" y="2394"/>
                  </a:lnTo>
                  <a:lnTo>
                    <a:pt x="403" y="2348"/>
                  </a:lnTo>
                  <a:lnTo>
                    <a:pt x="358" y="2300"/>
                  </a:lnTo>
                  <a:lnTo>
                    <a:pt x="314" y="2250"/>
                  </a:lnTo>
                  <a:lnTo>
                    <a:pt x="273" y="2199"/>
                  </a:lnTo>
                  <a:lnTo>
                    <a:pt x="235" y="2144"/>
                  </a:lnTo>
                  <a:lnTo>
                    <a:pt x="199" y="2088"/>
                  </a:lnTo>
                  <a:lnTo>
                    <a:pt x="166" y="2031"/>
                  </a:lnTo>
                  <a:lnTo>
                    <a:pt x="135" y="1971"/>
                  </a:lnTo>
                  <a:lnTo>
                    <a:pt x="109" y="1911"/>
                  </a:lnTo>
                  <a:lnTo>
                    <a:pt x="83" y="1849"/>
                  </a:lnTo>
                  <a:lnTo>
                    <a:pt x="62" y="1784"/>
                  </a:lnTo>
                  <a:lnTo>
                    <a:pt x="43" y="1719"/>
                  </a:lnTo>
                  <a:lnTo>
                    <a:pt x="27" y="1653"/>
                  </a:lnTo>
                  <a:lnTo>
                    <a:pt x="16" y="1585"/>
                  </a:lnTo>
                  <a:lnTo>
                    <a:pt x="7" y="1517"/>
                  </a:lnTo>
                  <a:lnTo>
                    <a:pt x="2" y="1446"/>
                  </a:lnTo>
                  <a:lnTo>
                    <a:pt x="0" y="1375"/>
                  </a:lnTo>
                  <a:lnTo>
                    <a:pt x="2" y="1305"/>
                  </a:lnTo>
                  <a:lnTo>
                    <a:pt x="7" y="1235"/>
                  </a:lnTo>
                  <a:lnTo>
                    <a:pt x="16" y="1166"/>
                  </a:lnTo>
                  <a:lnTo>
                    <a:pt x="27" y="1099"/>
                  </a:lnTo>
                  <a:lnTo>
                    <a:pt x="43" y="1032"/>
                  </a:lnTo>
                  <a:lnTo>
                    <a:pt x="62" y="966"/>
                  </a:lnTo>
                  <a:lnTo>
                    <a:pt x="83" y="903"/>
                  </a:lnTo>
                  <a:lnTo>
                    <a:pt x="109" y="840"/>
                  </a:lnTo>
                  <a:lnTo>
                    <a:pt x="135" y="779"/>
                  </a:lnTo>
                  <a:lnTo>
                    <a:pt x="166" y="720"/>
                  </a:lnTo>
                  <a:lnTo>
                    <a:pt x="199" y="663"/>
                  </a:lnTo>
                  <a:lnTo>
                    <a:pt x="235" y="606"/>
                  </a:lnTo>
                  <a:lnTo>
                    <a:pt x="273" y="553"/>
                  </a:lnTo>
                  <a:lnTo>
                    <a:pt x="314" y="500"/>
                  </a:lnTo>
                  <a:lnTo>
                    <a:pt x="358" y="451"/>
                  </a:lnTo>
                  <a:lnTo>
                    <a:pt x="403" y="403"/>
                  </a:lnTo>
                  <a:lnTo>
                    <a:pt x="451" y="358"/>
                  </a:lnTo>
                  <a:lnTo>
                    <a:pt x="500" y="314"/>
                  </a:lnTo>
                  <a:lnTo>
                    <a:pt x="552" y="274"/>
                  </a:lnTo>
                  <a:lnTo>
                    <a:pt x="607" y="235"/>
                  </a:lnTo>
                  <a:lnTo>
                    <a:pt x="662" y="199"/>
                  </a:lnTo>
                  <a:lnTo>
                    <a:pt x="720" y="166"/>
                  </a:lnTo>
                  <a:lnTo>
                    <a:pt x="779" y="136"/>
                  </a:lnTo>
                  <a:lnTo>
                    <a:pt x="840" y="108"/>
                  </a:lnTo>
                  <a:lnTo>
                    <a:pt x="902" y="84"/>
                  </a:lnTo>
                  <a:lnTo>
                    <a:pt x="966" y="62"/>
                  </a:lnTo>
                  <a:lnTo>
                    <a:pt x="1031" y="43"/>
                  </a:lnTo>
                  <a:lnTo>
                    <a:pt x="1098" y="28"/>
                  </a:lnTo>
                  <a:lnTo>
                    <a:pt x="1166" y="17"/>
                  </a:lnTo>
                  <a:lnTo>
                    <a:pt x="1235" y="8"/>
                  </a:lnTo>
                  <a:lnTo>
                    <a:pt x="1305" y="2"/>
                  </a:lnTo>
                  <a:lnTo>
                    <a:pt x="1375" y="0"/>
                  </a:lnTo>
                  <a:close/>
                  <a:moveTo>
                    <a:pt x="1367" y="74"/>
                  </a:moveTo>
                  <a:lnTo>
                    <a:pt x="1938" y="1064"/>
                  </a:lnTo>
                  <a:lnTo>
                    <a:pt x="2510" y="2054"/>
                  </a:lnTo>
                  <a:lnTo>
                    <a:pt x="1367" y="2054"/>
                  </a:lnTo>
                  <a:lnTo>
                    <a:pt x="223" y="2054"/>
                  </a:lnTo>
                  <a:lnTo>
                    <a:pt x="796" y="1064"/>
                  </a:lnTo>
                  <a:lnTo>
                    <a:pt x="1367" y="7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57303" tIns="28652" rIns="57303" bIns="28652" numCol="1" anchor="t" anchorCtr="0" compatLnSpc="1">
              <a:prstTxWarp prst="textNoShape">
                <a:avLst/>
              </a:prstTxWarp>
            </a:bodyPr>
            <a:lstStyle/>
            <a:p>
              <a:endParaRPr lang="ru-RU" sz="1253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2576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25229</TotalTime>
  <Words>1170</Words>
  <Application>Microsoft Office PowerPoint</Application>
  <PresentationFormat>Широкоэкранный</PresentationFormat>
  <Paragraphs>342</Paragraphs>
  <Slides>9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Calibri</vt:lpstr>
      <vt:lpstr>Cambria Math</vt:lpstr>
      <vt:lpstr>Symbol</vt:lpstr>
      <vt:lpstr>Times New Roman</vt:lpstr>
      <vt:lpstr>Wingdings</vt:lpstr>
      <vt:lpstr>1_Оформление по умолчанию</vt:lpstr>
      <vt:lpstr>3_Оформление по умолчанию</vt:lpstr>
      <vt:lpstr>Acrobat Document</vt:lpstr>
      <vt:lpstr>Формула</vt:lpstr>
      <vt:lpstr>Презентация PowerPoint</vt:lpstr>
      <vt:lpstr>ПРИНЯТИЕ НОРМАТИВНЫХ ПРАВОВЫХ АКТОВ</vt:lpstr>
      <vt:lpstr>ВИДЫ КОНТРОЛЬНЫХ (НАДЗОРНЫХ) МЕРОПРИЯТИЙ</vt:lpstr>
      <vt:lpstr>ПРОФИЛАКТИЧЕСКИЕ МЕРОПРИЯТИЯ</vt:lpstr>
      <vt:lpstr>ПОРЯДОК И КРИТЕРИИ ОТНЕСЕНИЯ ОБЪЕКТОВ ЗАЩИТЫ  К ОПРЕДЕЛЕННОЙ КАТЕГОРИИ РИСКА</vt:lpstr>
      <vt:lpstr>ДИНАМИЧЕСКАЯ МОДЕЛЬ  (ОПРЕДЕЛЕНИЕ КАТЕГОРИИ РИСКА  НА ОСНОВАНИИ ИНДЕКСА ИНДИВИДУАЛИЗАЦИИ ПОДКОНТРОЛЬНОГО ЛИЦА) </vt:lpstr>
      <vt:lpstr>КРИТЕРИИ ОТНЕСЕНИЯ ОБЪЕКТОВ ЗАЩИТЫ К КАТЕГОРИЯМ РИСКА</vt:lpstr>
      <vt:lpstr>ВОПРОСЫ ОБУЧЕНИЯ МЕРАМ ПОЖАРНОЙ БЕЗОПАСНОСТИ ЛИЦ,  ОСУЩЕСТВЛЯЮЩИХ ТРУДОВУЮ ИЛИ СЛУЖЕБНУЮ ДЕЯТЕЛЬНОСТЬ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User2</cp:lastModifiedBy>
  <cp:revision>1420</cp:revision>
  <cp:lastPrinted>2020-08-14T17:27:10Z</cp:lastPrinted>
  <dcterms:created xsi:type="dcterms:W3CDTF">2012-08-30T13:06:00Z</dcterms:created>
  <dcterms:modified xsi:type="dcterms:W3CDTF">2021-10-18T07:13:56Z</dcterms:modified>
</cp:coreProperties>
</file>