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механизма регуляторной гильотины в системе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мчс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«регуляторной гильотине»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318054"/>
            <a:ext cx="9601200" cy="454934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известно, регуляторная гильотина представляет собой инструмент масштабного пересмотра и отмены нормативно правовых актов, негативно влияющих на общий бизнес-климат и регуляторную среду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65" y="3048000"/>
            <a:ext cx="2485187" cy="3418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841" y="3048000"/>
            <a:ext cx="3820297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667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реализации регуляторной гильотины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85103"/>
            <a:ext cx="9601200" cy="458229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реализации регуляторной гильотины является тотальный пересмотр обязательных требований, в соответствии с которым нормативные акты и содержащиеся в них обязательные требования должны быть пересмотрены с широким участием предпринимательского и экспертного общества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663" y="3884420"/>
            <a:ext cx="4178210" cy="2795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161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регуляторной гильотины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581665"/>
            <a:ext cx="9601200" cy="428573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 регуляторной гильотины является создание в сферах регулирования новой системы понятных и четких требований к хозяйствующим субъектам, снятие избыточной административной нагрузки на субъекты предпринимательской деятельности , снижение риска причинения вреда(ущерба) охраняемым ценностям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2855" y="4415650"/>
            <a:ext cx="97618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https://www.economy.gov.ru/material/directions/gosudarstvennoe_upravleni e/</a:t>
            </a:r>
            <a:r>
              <a:rPr lang="ru-RU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mehanizm_regulyatornoy_gilotiny</a:t>
            </a:r>
            <a:r>
              <a:rPr lang="ru-RU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2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99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НПА определяющие основы установления требований в различных сферах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051222"/>
            <a:ext cx="9601200" cy="4258962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и организационные основы установления и оценки применения содержащихся в нормативных правовых актах требований, которые связаны с осуществлением предпринимательской и иной экономической деятельности и оценка соблюдения которых осуществляется в рамках государственного контроля (надзора), муниципального контроля, привлечения к административной ответственности, предоставления лицензий и иных разрешений, аккредитации, оценки соответствия продукции, иных форм оценки и экспертизы (далее - обязательные требования) определяет Федеральный закон от 31 июля 2020 г. N 247-ФЗ "Об обязательных требованиях в Российской Федерации"</a:t>
            </a:r>
          </a:p>
          <a:p>
            <a:pPr algn="just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15 данного закона (Обеспечение реализации положений настоящего Федерального закона ("регуляторная гильотина")) обеспечиваются признание утратившими силу, не действующими на территории Российской Федерации и отмена нормативных правовых актов Правительства Российской Федерации, федеральных органов исполнительной власти, правовых актов исполнительных и распорядительных органов государственной власти РСФСР и Союза ССР, содержащих обязательные требования, соблюдение которых оценивается при осуществлении государственного контроля (надзора).</a:t>
            </a:r>
          </a:p>
          <a:p>
            <a:pPr algn="just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РФ от 31 декабря 2020 г. N 2467 </a:t>
            </a:r>
            <a:r>
              <a:rPr lang="ru-RU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перечня нормативных правовых актов и групп нормативных правовых актов Правительства Российской Федерации, нормативных правовых актов, отдельных положений нормативных правовых актов и групп нормативных правовых актов федеральных органов исполнительной власти, правовых актов, отдельных положений правовых актов, групп правовых актов исполнительных и распорядительных органов государственной власти РСФСР и Союза ССР, решений Государственной комиссии по радиочастотам, содержащих обязательные требования, в отношении которых не применяются положения частей 1, 2 и 3 статьи 15 Федерального закона "Об обязательных требованиях в Российской Федерации"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403655"/>
            <a:ext cx="9601200" cy="4044777"/>
          </a:xfrm>
        </p:spPr>
        <p:txBody>
          <a:bodyPr>
            <a:normAutofit fontScale="92500" lnSpcReduction="20000"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РФ от 31 декабря 2020 г. N 2467 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перечня нормативных правовых актов и групп нормативных правовых актов Правительства Российской Федерации, нормативных правовых актов, отдельных положений нормативных правовых актов и групп нормативных правовых актов федеральных органов исполнительной власти, правовых актов, отдельных положений правовых актов, групп правовых актов исполнительных и распорядительных органов государственной власти РСФСР и Союза ССР, решений Государственной комиссии по радиочастотам, содержащих обязательные требования, в отношении которых не применяются положения частей 1, 2 и 3 статьи 15 Федерального закона "Об обязательных требованиях в Российской Федерации"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Федерального государственного пожарного надзора в перечень включены 3 акта, которые действуют до 1 марта 2022 года. Перечислю эти пункты: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477. Приказ МЧС России от 18 июня 2003 г. N 315 "Об утверждении норм пожарной безопасности "Перечень зданий, сооружений, помещений и оборудования, подлежащих защите автоматическими установками пожаротушения и автоматической пожарной сигнализацией" (НПБ 110-03)".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478. Приказ МЧС России от 20 июня 2003 г. N 323 "Об утверждении норм пожарной безопасности "Проектирование систем оповещения людей о пожаре в зданиях и сооружениях" (НПБ 104-03)".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479. Приказ МЧС России от 12 декабря 2007 г. N 645 "Об утверждении Норм пожарной безопасности "Обучение мерам пожарной безопасности работников организаций".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984" y="2688272"/>
            <a:ext cx="9602032" cy="1481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198" y="4169728"/>
            <a:ext cx="3175300" cy="20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182" y="3915558"/>
            <a:ext cx="2542340" cy="2542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333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946" y="119930"/>
            <a:ext cx="6623222" cy="6620682"/>
          </a:xfrm>
        </p:spPr>
      </p:pic>
    </p:spTree>
    <p:extLst>
      <p:ext uri="{BB962C8B-B14F-4D97-AF65-F5344CB8AC3E}">
        <p14:creationId xmlns:p14="http://schemas.microsoft.com/office/powerpoint/2010/main" val="288993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568" y="82951"/>
            <a:ext cx="6829167" cy="670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0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94</TotalTime>
  <Words>207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Franklin Gothic Book</vt:lpstr>
      <vt:lpstr>Times New Roman</vt:lpstr>
      <vt:lpstr>Crop</vt:lpstr>
      <vt:lpstr>Реализация механизма регуляторной гильотины в системе мчс России</vt:lpstr>
      <vt:lpstr>О «регуляторной гильотине»</vt:lpstr>
      <vt:lpstr>Цель реализации регуляторной гильотины</vt:lpstr>
      <vt:lpstr>Задача регуляторной гильотины</vt:lpstr>
      <vt:lpstr>НПА определяющие основы установления требований в различных сферах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механизма регуляторной гильотины в системе мчс России</dc:title>
  <dc:creator>User2</dc:creator>
  <cp:lastModifiedBy>User2</cp:lastModifiedBy>
  <cp:revision>10</cp:revision>
  <dcterms:created xsi:type="dcterms:W3CDTF">2021-09-23T06:51:30Z</dcterms:created>
  <dcterms:modified xsi:type="dcterms:W3CDTF">2021-09-23T08:48:06Z</dcterms:modified>
</cp:coreProperties>
</file>